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2" r:id="rId6"/>
    <p:sldId id="263" r:id="rId7"/>
    <p:sldId id="264" r:id="rId8"/>
    <p:sldId id="266" r:id="rId9"/>
    <p:sldId id="265" r:id="rId10"/>
    <p:sldId id="267" r:id="rId11"/>
    <p:sldId id="276" r:id="rId12"/>
    <p:sldId id="277" r:id="rId13"/>
    <p:sldId id="278" r:id="rId14"/>
    <p:sldId id="269" r:id="rId15"/>
    <p:sldId id="268" r:id="rId16"/>
    <p:sldId id="270" r:id="rId17"/>
    <p:sldId id="271" r:id="rId18"/>
    <p:sldId id="272" r:id="rId19"/>
    <p:sldId id="273" r:id="rId20"/>
    <p:sldId id="279" r:id="rId21"/>
    <p:sldId id="275" r:id="rId22"/>
    <p:sldId id="261" r:id="rId23"/>
    <p:sldId id="274" r:id="rId24"/>
    <p:sldId id="281" r:id="rId25"/>
    <p:sldId id="285" r:id="rId26"/>
    <p:sldId id="284" r:id="rId27"/>
    <p:sldId id="286" r:id="rId28"/>
    <p:sldId id="287" r:id="rId29"/>
    <p:sldId id="301" r:id="rId30"/>
    <p:sldId id="288" r:id="rId31"/>
    <p:sldId id="289" r:id="rId32"/>
    <p:sldId id="299" r:id="rId33"/>
    <p:sldId id="293" r:id="rId34"/>
    <p:sldId id="294" r:id="rId35"/>
    <p:sldId id="296" r:id="rId36"/>
    <p:sldId id="297" r:id="rId37"/>
    <p:sldId id="298" r:id="rId38"/>
    <p:sldId id="280" r:id="rId39"/>
    <p:sldId id="283" r:id="rId40"/>
    <p:sldId id="290" r:id="rId41"/>
    <p:sldId id="291" r:id="rId42"/>
    <p:sldId id="295" r:id="rId43"/>
    <p:sldId id="292" r:id="rId44"/>
    <p:sldId id="302" r:id="rId45"/>
    <p:sldId id="303" r:id="rId46"/>
    <p:sldId id="304" r:id="rId47"/>
    <p:sldId id="306" r:id="rId48"/>
    <p:sldId id="305" r:id="rId49"/>
    <p:sldId id="307" r:id="rId50"/>
    <p:sldId id="308" r:id="rId51"/>
    <p:sldId id="314" r:id="rId52"/>
    <p:sldId id="316" r:id="rId53"/>
    <p:sldId id="317" r:id="rId54"/>
    <p:sldId id="315" r:id="rId55"/>
    <p:sldId id="319" r:id="rId56"/>
    <p:sldId id="318" r:id="rId57"/>
    <p:sldId id="321" r:id="rId58"/>
    <p:sldId id="320" r:id="rId59"/>
    <p:sldId id="322" r:id="rId60"/>
    <p:sldId id="309" r:id="rId61"/>
    <p:sldId id="310" r:id="rId62"/>
    <p:sldId id="311" r:id="rId63"/>
    <p:sldId id="312" r:id="rId64"/>
    <p:sldId id="323" r:id="rId65"/>
    <p:sldId id="324" r:id="rId66"/>
    <p:sldId id="325" r:id="rId67"/>
    <p:sldId id="326" r:id="rId68"/>
    <p:sldId id="328" r:id="rId69"/>
    <p:sldId id="329" r:id="rId70"/>
    <p:sldId id="330" r:id="rId71"/>
    <p:sldId id="327" r:id="rId72"/>
    <p:sldId id="331" r:id="rId73"/>
    <p:sldId id="342" r:id="rId74"/>
    <p:sldId id="343" r:id="rId75"/>
    <p:sldId id="332" r:id="rId76"/>
    <p:sldId id="333" r:id="rId77"/>
    <p:sldId id="334" r:id="rId78"/>
    <p:sldId id="335" r:id="rId79"/>
    <p:sldId id="336" r:id="rId80"/>
    <p:sldId id="337" r:id="rId81"/>
    <p:sldId id="338" r:id="rId82"/>
    <p:sldId id="339" r:id="rId83"/>
    <p:sldId id="340" r:id="rId84"/>
    <p:sldId id="341" r:id="rId85"/>
    <p:sldId id="344" r:id="rId86"/>
    <p:sldId id="345" r:id="rId87"/>
    <p:sldId id="347" r:id="rId88"/>
    <p:sldId id="350" r:id="rId89"/>
    <p:sldId id="352" r:id="rId90"/>
    <p:sldId id="351" r:id="rId91"/>
    <p:sldId id="346" r:id="rId92"/>
    <p:sldId id="348" r:id="rId93"/>
    <p:sldId id="349" r:id="rId94"/>
    <p:sldId id="353" r:id="rId95"/>
    <p:sldId id="359" r:id="rId96"/>
    <p:sldId id="354" r:id="rId97"/>
    <p:sldId id="355" r:id="rId98"/>
    <p:sldId id="356" r:id="rId99"/>
    <p:sldId id="357" r:id="rId100"/>
    <p:sldId id="360" r:id="rId101"/>
    <p:sldId id="358" r:id="rId102"/>
    <p:sldId id="361" r:id="rId103"/>
    <p:sldId id="362" r:id="rId104"/>
    <p:sldId id="363" r:id="rId105"/>
    <p:sldId id="365" r:id="rId106"/>
    <p:sldId id="366" r:id="rId107"/>
    <p:sldId id="367" r:id="rId108"/>
    <p:sldId id="368" r:id="rId109"/>
    <p:sldId id="364" r:id="rId110"/>
    <p:sldId id="369" r:id="rId111"/>
    <p:sldId id="370" r:id="rId112"/>
    <p:sldId id="372" r:id="rId113"/>
    <p:sldId id="371" r:id="rId114"/>
    <p:sldId id="373" r:id="rId115"/>
    <p:sldId id="376" r:id="rId116"/>
    <p:sldId id="377" r:id="rId117"/>
    <p:sldId id="374" r:id="rId118"/>
    <p:sldId id="395" r:id="rId119"/>
    <p:sldId id="379" r:id="rId120"/>
    <p:sldId id="390" r:id="rId121"/>
    <p:sldId id="378" r:id="rId122"/>
    <p:sldId id="381" r:id="rId123"/>
    <p:sldId id="391" r:id="rId124"/>
    <p:sldId id="392" r:id="rId125"/>
    <p:sldId id="393" r:id="rId126"/>
    <p:sldId id="385" r:id="rId127"/>
    <p:sldId id="387" r:id="rId128"/>
    <p:sldId id="388" r:id="rId129"/>
    <p:sldId id="389" r:id="rId130"/>
    <p:sldId id="375" r:id="rId131"/>
    <p:sldId id="383" r:id="rId132"/>
    <p:sldId id="384" r:id="rId133"/>
    <p:sldId id="386" r:id="rId134"/>
    <p:sldId id="382" r:id="rId135"/>
    <p:sldId id="394" r:id="rId136"/>
    <p:sldId id="397" r:id="rId137"/>
    <p:sldId id="398" r:id="rId138"/>
    <p:sldId id="399" r:id="rId139"/>
    <p:sldId id="396" r:id="rId140"/>
    <p:sldId id="401" r:id="rId141"/>
    <p:sldId id="402" r:id="rId142"/>
    <p:sldId id="403" r:id="rId143"/>
    <p:sldId id="405" r:id="rId144"/>
    <p:sldId id="406" r:id="rId145"/>
    <p:sldId id="400" r:id="rId146"/>
    <p:sldId id="404" r:id="rId147"/>
    <p:sldId id="407" r:id="rId148"/>
    <p:sldId id="408" r:id="rId149"/>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Bez stylu, siatka tabeli">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44" autoAdjust="0"/>
    <p:restoredTop sz="94660"/>
  </p:normalViewPr>
  <p:slideViewPr>
    <p:cSldViewPr snapToGrid="0" showGuides="1">
      <p:cViewPr varScale="1">
        <p:scale>
          <a:sx n="103" d="100"/>
          <a:sy n="103" d="100"/>
        </p:scale>
        <p:origin x="82" y="84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slide" Target="slides/slide143.xml" /><Relationship Id="rId149" Type="http://schemas.openxmlformats.org/officeDocument/2006/relationships/slide" Target="slides/slide148.xml"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presProps" Target="presProps.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slide" Target="slides/slide66.xml" /><Relationship Id="rId103" Type="http://schemas.openxmlformats.org/officeDocument/2006/relationships/slide" Target="slides/slide102.xml" /><Relationship Id="rId108" Type="http://schemas.openxmlformats.org/officeDocument/2006/relationships/slide" Target="slides/slide107.xml" /><Relationship Id="rId116" Type="http://schemas.openxmlformats.org/officeDocument/2006/relationships/slide" Target="slides/slide115.xml" /><Relationship Id="rId124" Type="http://schemas.openxmlformats.org/officeDocument/2006/relationships/slide" Target="slides/slide123.xml" /><Relationship Id="rId129" Type="http://schemas.openxmlformats.org/officeDocument/2006/relationships/slide" Target="slides/slide128.xml" /><Relationship Id="rId137" Type="http://schemas.openxmlformats.org/officeDocument/2006/relationships/slide" Target="slides/slide136.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slide" Target="slides/slide139.xml" /><Relationship Id="rId145" Type="http://schemas.openxmlformats.org/officeDocument/2006/relationships/slide" Target="slides/slide144.xml" /><Relationship Id="rId153"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slide" Target="slides/slide142.xml" /><Relationship Id="rId148" Type="http://schemas.openxmlformats.org/officeDocument/2006/relationships/slide" Target="slides/slide147.xml" /><Relationship Id="rId15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slide" Target="slides/slide145.xml"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theme" Target="theme/theme1.xml"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3" Type="http://schemas.openxmlformats.org/officeDocument/2006/relationships/slide" Target="slides/slide2.xml" /></Relationships>
</file>

<file path=ppt/charts/_rels/chart1.xml.rels><?xml version="1.0" encoding="UTF-8" standalone="yes"?>
<Relationships xmlns="http://schemas.openxmlformats.org/package/2006/relationships"><Relationship Id="rId3" Type="http://schemas.openxmlformats.org/officeDocument/2006/relationships/oleObject" Target="Zeszyt1" TargetMode="External" /><Relationship Id="rId2" Type="http://schemas.microsoft.com/office/2011/relationships/chartColorStyle" Target="colors1.xml" /><Relationship Id="rId1" Type="http://schemas.microsoft.com/office/2011/relationships/chartStyle" Target="style1.xml" /></Relationships>
</file>

<file path=ppt/charts/_rels/chart2.xml.rels><?xml version="1.0" encoding="UTF-8" standalone="yes"?>
<Relationships xmlns="http://schemas.openxmlformats.org/package/2006/relationships"><Relationship Id="rId3" Type="http://schemas.openxmlformats.org/officeDocument/2006/relationships/oleObject" Target="Zeszyt1" TargetMode="External" /><Relationship Id="rId2" Type="http://schemas.microsoft.com/office/2011/relationships/chartColorStyle" Target="colors2.xml" /><Relationship Id="rId1" Type="http://schemas.microsoft.com/office/2011/relationships/chartStyle" Target="style2.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Arkusz1!$C$2:$P$2</c:f>
              <c:numCache>
                <c:formatCode>General</c:formatCode>
                <c:ptCount val="14"/>
                <c:pt idx="0">
                  <c:v>2</c:v>
                </c:pt>
                <c:pt idx="1">
                  <c:v>3</c:v>
                </c:pt>
                <c:pt idx="2">
                  <c:v>4</c:v>
                </c:pt>
                <c:pt idx="3">
                  <c:v>5</c:v>
                </c:pt>
                <c:pt idx="4">
                  <c:v>6</c:v>
                </c:pt>
                <c:pt idx="5">
                  <c:v>7</c:v>
                </c:pt>
                <c:pt idx="6">
                  <c:v>8</c:v>
                </c:pt>
                <c:pt idx="7">
                  <c:v>9</c:v>
                </c:pt>
                <c:pt idx="8">
                  <c:v>10</c:v>
                </c:pt>
                <c:pt idx="9">
                  <c:v>11</c:v>
                </c:pt>
                <c:pt idx="10">
                  <c:v>12</c:v>
                </c:pt>
                <c:pt idx="11">
                  <c:v>13</c:v>
                </c:pt>
                <c:pt idx="12">
                  <c:v>14</c:v>
                </c:pt>
                <c:pt idx="13">
                  <c:v>15</c:v>
                </c:pt>
              </c:numCache>
            </c:numRef>
          </c:xVal>
          <c:yVal>
            <c:numRef>
              <c:f>Arkusz1!$C$5:$P$5</c:f>
              <c:numCache>
                <c:formatCode>General</c:formatCode>
                <c:ptCount val="14"/>
                <c:pt idx="0">
                  <c:v>90.4888997966126</c:v>
                </c:pt>
                <c:pt idx="1">
                  <c:v>90.734999379005799</c:v>
                </c:pt>
                <c:pt idx="2">
                  <c:v>87.986239866172696</c:v>
                </c:pt>
                <c:pt idx="3">
                  <c:v>86.003806420823594</c:v>
                </c:pt>
                <c:pt idx="4">
                  <c:v>83.749169051154894</c:v>
                </c:pt>
                <c:pt idx="5">
                  <c:v>82.957675605152602</c:v>
                </c:pt>
                <c:pt idx="6">
                  <c:v>81.481689299817305</c:v>
                </c:pt>
                <c:pt idx="7">
                  <c:v>81.043969774354906</c:v>
                </c:pt>
                <c:pt idx="8">
                  <c:v>79.673129247294995</c:v>
                </c:pt>
                <c:pt idx="9">
                  <c:v>78.611590788396995</c:v>
                </c:pt>
                <c:pt idx="10">
                  <c:v>77.256711159079799</c:v>
                </c:pt>
                <c:pt idx="11">
                  <c:v>76.3573995736852</c:v>
                </c:pt>
                <c:pt idx="12">
                  <c:v>74.627225199720698</c:v>
                </c:pt>
                <c:pt idx="13">
                  <c:v>74.557469173079895</c:v>
                </c:pt>
              </c:numCache>
            </c:numRef>
          </c:yVal>
          <c:smooth val="1"/>
          <c:extLst>
            <c:ext xmlns:c16="http://schemas.microsoft.com/office/drawing/2014/chart" uri="{C3380CC4-5D6E-409C-BE32-E72D297353CC}">
              <c16:uniqueId val="{00000000-09B4-4EB1-A739-F8E71783F467}"/>
            </c:ext>
          </c:extLst>
        </c:ser>
        <c:dLbls>
          <c:showLegendKey val="0"/>
          <c:showVal val="0"/>
          <c:showCatName val="0"/>
          <c:showSerName val="0"/>
          <c:showPercent val="0"/>
          <c:showBubbleSize val="0"/>
        </c:dLbls>
        <c:axId val="430857343"/>
        <c:axId val="430863167"/>
      </c:scatterChart>
      <c:valAx>
        <c:axId val="43085734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pl-PL"/>
          </a:p>
        </c:txPr>
        <c:crossAx val="430863167"/>
        <c:crosses val="autoZero"/>
        <c:crossBetween val="midCat"/>
        <c:majorUnit val="1"/>
      </c:valAx>
      <c:valAx>
        <c:axId val="430863167"/>
        <c:scaling>
          <c:orientation val="minMax"/>
          <c:min val="7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pl-PL"/>
          </a:p>
        </c:txPr>
        <c:crossAx val="430857343"/>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Arkusz1!$C$2:$K$2</c:f>
              <c:numCache>
                <c:formatCode>General</c:formatCode>
                <c:ptCount val="9"/>
                <c:pt idx="0">
                  <c:v>2</c:v>
                </c:pt>
                <c:pt idx="1">
                  <c:v>3</c:v>
                </c:pt>
                <c:pt idx="2">
                  <c:v>4</c:v>
                </c:pt>
                <c:pt idx="3">
                  <c:v>5</c:v>
                </c:pt>
                <c:pt idx="4">
                  <c:v>6</c:v>
                </c:pt>
                <c:pt idx="5">
                  <c:v>7</c:v>
                </c:pt>
                <c:pt idx="6">
                  <c:v>8</c:v>
                </c:pt>
                <c:pt idx="7">
                  <c:v>9</c:v>
                </c:pt>
                <c:pt idx="8">
                  <c:v>10</c:v>
                </c:pt>
              </c:numCache>
            </c:numRef>
          </c:xVal>
          <c:yVal>
            <c:numRef>
              <c:f>Arkusz1!$C$4:$K$4</c:f>
              <c:numCache>
                <c:formatCode>General</c:formatCode>
                <c:ptCount val="9"/>
                <c:pt idx="0">
                  <c:v>0.95970175721542339</c:v>
                </c:pt>
                <c:pt idx="1">
                  <c:v>0.42196416598707448</c:v>
                </c:pt>
                <c:pt idx="2">
                  <c:v>0.53000608415291106</c:v>
                </c:pt>
                <c:pt idx="3">
                  <c:v>0.55367405163018113</c:v>
                </c:pt>
                <c:pt idx="4">
                  <c:v>0.65046806081074449</c:v>
                </c:pt>
                <c:pt idx="5">
                  <c:v>0.77982289587293563</c:v>
                </c:pt>
                <c:pt idx="6">
                  <c:v>0.77777777777777779</c:v>
                </c:pt>
                <c:pt idx="7">
                  <c:v>0.73398600251051338</c:v>
                </c:pt>
                <c:pt idx="8">
                  <c:v>0.70436500000000002</c:v>
                </c:pt>
              </c:numCache>
            </c:numRef>
          </c:yVal>
          <c:smooth val="1"/>
          <c:extLst>
            <c:ext xmlns:c16="http://schemas.microsoft.com/office/drawing/2014/chart" uri="{C3380CC4-5D6E-409C-BE32-E72D297353CC}">
              <c16:uniqueId val="{00000000-AD72-4750-BA49-716BF5A7B5E6}"/>
            </c:ext>
          </c:extLst>
        </c:ser>
        <c:dLbls>
          <c:showLegendKey val="0"/>
          <c:showVal val="0"/>
          <c:showCatName val="0"/>
          <c:showSerName val="0"/>
          <c:showPercent val="0"/>
          <c:showBubbleSize val="0"/>
        </c:dLbls>
        <c:axId val="430857343"/>
        <c:axId val="430863167"/>
      </c:scatterChart>
      <c:valAx>
        <c:axId val="430857343"/>
        <c:scaling>
          <c:orientation val="minMax"/>
          <c:max val="10"/>
          <c:min val="2"/>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pl-PL"/>
          </a:p>
        </c:txPr>
        <c:crossAx val="430863167"/>
        <c:crosses val="autoZero"/>
        <c:crossBetween val="midCat"/>
        <c:majorUnit val="1"/>
      </c:valAx>
      <c:valAx>
        <c:axId val="430863167"/>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ysClr val="windowText" lastClr="000000"/>
                </a:solidFill>
                <a:latin typeface="+mn-lt"/>
                <a:ea typeface="+mn-ea"/>
                <a:cs typeface="+mn-cs"/>
              </a:defRPr>
            </a:pPr>
            <a:endParaRPr lang="pl-PL"/>
          </a:p>
        </c:txPr>
        <c:crossAx val="430857343"/>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254118-DAC9-4050-9FC5-36652A5E662D}" type="doc">
      <dgm:prSet loTypeId="urn:microsoft.com/office/officeart/2005/8/layout/venn2" loCatId="relationship" qsTypeId="urn:microsoft.com/office/officeart/2005/8/quickstyle/simple2" qsCatId="simple" csTypeId="urn:microsoft.com/office/officeart/2005/8/colors/accent1_2" csCatId="accent1" phldr="1"/>
      <dgm:spPr/>
      <dgm:t>
        <a:bodyPr/>
        <a:lstStyle/>
        <a:p>
          <a:endParaRPr lang="pl-PL"/>
        </a:p>
      </dgm:t>
    </dgm:pt>
    <dgm:pt modelId="{FC66BB54-D783-43B0-8041-0730BFA0B790}">
      <dgm:prSet phldrT="[Tekst]" custT="1"/>
      <dgm:spPr/>
      <dgm:t>
        <a:bodyPr/>
        <a:lstStyle/>
        <a:p>
          <a:r>
            <a:rPr lang="en-001" sz="3600" noProof="0" dirty="0"/>
            <a:t>Artificial Intelligence</a:t>
          </a:r>
        </a:p>
      </dgm:t>
    </dgm:pt>
    <dgm:pt modelId="{1D1A00FC-AD93-4DDF-A0C1-035BE1D4B857}" type="parTrans" cxnId="{11F40F11-E742-42A4-81BB-08E98C855F03}">
      <dgm:prSet/>
      <dgm:spPr/>
      <dgm:t>
        <a:bodyPr/>
        <a:lstStyle/>
        <a:p>
          <a:endParaRPr lang="pl-PL"/>
        </a:p>
      </dgm:t>
    </dgm:pt>
    <dgm:pt modelId="{E3CDD342-4B1F-492A-9423-19608A6935F5}" type="sibTrans" cxnId="{11F40F11-E742-42A4-81BB-08E98C855F03}">
      <dgm:prSet/>
      <dgm:spPr/>
      <dgm:t>
        <a:bodyPr/>
        <a:lstStyle/>
        <a:p>
          <a:endParaRPr lang="pl-PL"/>
        </a:p>
      </dgm:t>
    </dgm:pt>
    <dgm:pt modelId="{2AA5929A-1A1C-44E4-8774-CB9C0830BF6E}">
      <dgm:prSet phldrT="[Tekst]">
        <dgm:style>
          <a:lnRef idx="1">
            <a:schemeClr val="accent4"/>
          </a:lnRef>
          <a:fillRef idx="2">
            <a:schemeClr val="accent4"/>
          </a:fillRef>
          <a:effectRef idx="1">
            <a:schemeClr val="accent4"/>
          </a:effectRef>
          <a:fontRef idx="minor">
            <a:schemeClr val="dk1"/>
          </a:fontRef>
        </dgm:style>
      </dgm:prSet>
      <dgm:spPr/>
      <dgm:t>
        <a:bodyPr/>
        <a:lstStyle/>
        <a:p>
          <a:r>
            <a:rPr lang="en-001" noProof="0" dirty="0"/>
            <a:t>Machine Learning</a:t>
          </a:r>
        </a:p>
      </dgm:t>
    </dgm:pt>
    <dgm:pt modelId="{5175F484-098E-41B3-A741-C4FF1EF9FF45}" type="parTrans" cxnId="{C8521206-C2B8-492C-B656-2546BC3BA8D5}">
      <dgm:prSet/>
      <dgm:spPr/>
      <dgm:t>
        <a:bodyPr/>
        <a:lstStyle/>
        <a:p>
          <a:endParaRPr lang="pl-PL"/>
        </a:p>
      </dgm:t>
    </dgm:pt>
    <dgm:pt modelId="{59D61A3A-CE30-4CB6-A05E-192D79639869}" type="sibTrans" cxnId="{C8521206-C2B8-492C-B656-2546BC3BA8D5}">
      <dgm:prSet/>
      <dgm:spPr/>
      <dgm:t>
        <a:bodyPr/>
        <a:lstStyle/>
        <a:p>
          <a:endParaRPr lang="pl-PL"/>
        </a:p>
      </dgm:t>
    </dgm:pt>
    <dgm:pt modelId="{09D8E1A5-192E-486C-990C-C66754854D36}" type="pres">
      <dgm:prSet presAssocID="{EE254118-DAC9-4050-9FC5-36652A5E662D}" presName="Name0" presStyleCnt="0">
        <dgm:presLayoutVars>
          <dgm:chMax val="7"/>
          <dgm:resizeHandles val="exact"/>
        </dgm:presLayoutVars>
      </dgm:prSet>
      <dgm:spPr/>
    </dgm:pt>
    <dgm:pt modelId="{DA0220FE-46C5-4D44-A92F-CD194189955F}" type="pres">
      <dgm:prSet presAssocID="{EE254118-DAC9-4050-9FC5-36652A5E662D}" presName="comp1" presStyleCnt="0"/>
      <dgm:spPr/>
    </dgm:pt>
    <dgm:pt modelId="{083276CA-80D4-44D5-B320-ACB2C6191215}" type="pres">
      <dgm:prSet presAssocID="{EE254118-DAC9-4050-9FC5-36652A5E662D}" presName="circle1" presStyleLbl="node1" presStyleIdx="0" presStyleCnt="2"/>
      <dgm:spPr/>
    </dgm:pt>
    <dgm:pt modelId="{F7859E08-0652-44FA-8302-856C83D9F3E0}" type="pres">
      <dgm:prSet presAssocID="{EE254118-DAC9-4050-9FC5-36652A5E662D}" presName="c1text" presStyleLbl="node1" presStyleIdx="0" presStyleCnt="2">
        <dgm:presLayoutVars>
          <dgm:bulletEnabled val="1"/>
        </dgm:presLayoutVars>
      </dgm:prSet>
      <dgm:spPr/>
    </dgm:pt>
    <dgm:pt modelId="{B863C346-F9B3-4FEE-A98E-F4C2A5EB9264}" type="pres">
      <dgm:prSet presAssocID="{EE254118-DAC9-4050-9FC5-36652A5E662D}" presName="comp2" presStyleCnt="0"/>
      <dgm:spPr/>
    </dgm:pt>
    <dgm:pt modelId="{24F31DA0-9151-4C37-B969-C0E82153ECCE}" type="pres">
      <dgm:prSet presAssocID="{EE254118-DAC9-4050-9FC5-36652A5E662D}" presName="circle2" presStyleLbl="node1" presStyleIdx="1" presStyleCnt="2" custScaleX="83374" custScaleY="78511"/>
      <dgm:spPr/>
    </dgm:pt>
    <dgm:pt modelId="{CABB6123-F0E3-4F7E-95EC-AEB85803FF32}" type="pres">
      <dgm:prSet presAssocID="{EE254118-DAC9-4050-9FC5-36652A5E662D}" presName="c2text" presStyleLbl="node1" presStyleIdx="1" presStyleCnt="2">
        <dgm:presLayoutVars>
          <dgm:bulletEnabled val="1"/>
        </dgm:presLayoutVars>
      </dgm:prSet>
      <dgm:spPr/>
    </dgm:pt>
  </dgm:ptLst>
  <dgm:cxnLst>
    <dgm:cxn modelId="{C8521206-C2B8-492C-B656-2546BC3BA8D5}" srcId="{EE254118-DAC9-4050-9FC5-36652A5E662D}" destId="{2AA5929A-1A1C-44E4-8774-CB9C0830BF6E}" srcOrd="1" destOrd="0" parTransId="{5175F484-098E-41B3-A741-C4FF1EF9FF45}" sibTransId="{59D61A3A-CE30-4CB6-A05E-192D79639869}"/>
    <dgm:cxn modelId="{20B81809-2AF3-4F64-A8F7-5585F29B256B}" type="presOf" srcId="{2AA5929A-1A1C-44E4-8774-CB9C0830BF6E}" destId="{CABB6123-F0E3-4F7E-95EC-AEB85803FF32}" srcOrd="1" destOrd="0" presId="urn:microsoft.com/office/officeart/2005/8/layout/venn2"/>
    <dgm:cxn modelId="{11F40F11-E742-42A4-81BB-08E98C855F03}" srcId="{EE254118-DAC9-4050-9FC5-36652A5E662D}" destId="{FC66BB54-D783-43B0-8041-0730BFA0B790}" srcOrd="0" destOrd="0" parTransId="{1D1A00FC-AD93-4DDF-A0C1-035BE1D4B857}" sibTransId="{E3CDD342-4B1F-492A-9423-19608A6935F5}"/>
    <dgm:cxn modelId="{F6FD4565-131F-413F-863E-50CCFC3C9BB6}" type="presOf" srcId="{FC66BB54-D783-43B0-8041-0730BFA0B790}" destId="{F7859E08-0652-44FA-8302-856C83D9F3E0}" srcOrd="1" destOrd="0" presId="urn:microsoft.com/office/officeart/2005/8/layout/venn2"/>
    <dgm:cxn modelId="{7D5A2D74-8B63-4866-A7B7-AB391110305D}" type="presOf" srcId="{2AA5929A-1A1C-44E4-8774-CB9C0830BF6E}" destId="{24F31DA0-9151-4C37-B969-C0E82153ECCE}" srcOrd="0" destOrd="0" presId="urn:microsoft.com/office/officeart/2005/8/layout/venn2"/>
    <dgm:cxn modelId="{9C2499A1-1755-436E-B870-FBF6B8AA2D5B}" type="presOf" srcId="{FC66BB54-D783-43B0-8041-0730BFA0B790}" destId="{083276CA-80D4-44D5-B320-ACB2C6191215}" srcOrd="0" destOrd="0" presId="urn:microsoft.com/office/officeart/2005/8/layout/venn2"/>
    <dgm:cxn modelId="{FC6D78FA-A777-47D0-B066-2A95EEE900BA}" type="presOf" srcId="{EE254118-DAC9-4050-9FC5-36652A5E662D}" destId="{09D8E1A5-192E-486C-990C-C66754854D36}" srcOrd="0" destOrd="0" presId="urn:microsoft.com/office/officeart/2005/8/layout/venn2"/>
    <dgm:cxn modelId="{42743C9A-242A-4286-BB8F-2CDBA54DBE33}" type="presParOf" srcId="{09D8E1A5-192E-486C-990C-C66754854D36}" destId="{DA0220FE-46C5-4D44-A92F-CD194189955F}" srcOrd="0" destOrd="0" presId="urn:microsoft.com/office/officeart/2005/8/layout/venn2"/>
    <dgm:cxn modelId="{D7B1A02B-C923-4F59-86CE-F237BCFB8C72}" type="presParOf" srcId="{DA0220FE-46C5-4D44-A92F-CD194189955F}" destId="{083276CA-80D4-44D5-B320-ACB2C6191215}" srcOrd="0" destOrd="0" presId="urn:microsoft.com/office/officeart/2005/8/layout/venn2"/>
    <dgm:cxn modelId="{030BB5DF-FFFD-4026-B4EF-7C42FF4A42D9}" type="presParOf" srcId="{DA0220FE-46C5-4D44-A92F-CD194189955F}" destId="{F7859E08-0652-44FA-8302-856C83D9F3E0}" srcOrd="1" destOrd="0" presId="urn:microsoft.com/office/officeart/2005/8/layout/venn2"/>
    <dgm:cxn modelId="{9A35A11E-8084-45FB-AF76-697E69A97E1D}" type="presParOf" srcId="{09D8E1A5-192E-486C-990C-C66754854D36}" destId="{B863C346-F9B3-4FEE-A98E-F4C2A5EB9264}" srcOrd="1" destOrd="0" presId="urn:microsoft.com/office/officeart/2005/8/layout/venn2"/>
    <dgm:cxn modelId="{223A0702-1082-45EC-9388-8B4FF4983A98}" type="presParOf" srcId="{B863C346-F9B3-4FEE-A98E-F4C2A5EB9264}" destId="{24F31DA0-9151-4C37-B969-C0E82153ECCE}" srcOrd="0" destOrd="0" presId="urn:microsoft.com/office/officeart/2005/8/layout/venn2"/>
    <dgm:cxn modelId="{2AD321AF-A237-494F-BE90-97B13E15340E}" type="presParOf" srcId="{B863C346-F9B3-4FEE-A98E-F4C2A5EB9264}" destId="{CABB6123-F0E3-4F7E-95EC-AEB85803FF32}"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254118-DAC9-4050-9FC5-36652A5E662D}" type="doc">
      <dgm:prSet loTypeId="urn:microsoft.com/office/officeart/2005/8/layout/venn2" loCatId="relationship" qsTypeId="urn:microsoft.com/office/officeart/2005/8/quickstyle/simple2" qsCatId="simple" csTypeId="urn:microsoft.com/office/officeart/2005/8/colors/accent1_2" csCatId="accent1" phldr="1"/>
      <dgm:spPr/>
      <dgm:t>
        <a:bodyPr/>
        <a:lstStyle/>
        <a:p>
          <a:endParaRPr lang="pl-PL"/>
        </a:p>
      </dgm:t>
    </dgm:pt>
    <dgm:pt modelId="{FC66BB54-D783-43B0-8041-0730BFA0B790}">
      <dgm:prSet phldrT="[Tekst]" custT="1"/>
      <dgm:spPr/>
      <dgm:t>
        <a:bodyPr/>
        <a:lstStyle/>
        <a:p>
          <a:r>
            <a:rPr lang="en-001" sz="3600" noProof="0" dirty="0"/>
            <a:t>Artificial Intelligence</a:t>
          </a:r>
        </a:p>
      </dgm:t>
    </dgm:pt>
    <dgm:pt modelId="{1D1A00FC-AD93-4DDF-A0C1-035BE1D4B857}" type="parTrans" cxnId="{11F40F11-E742-42A4-81BB-08E98C855F03}">
      <dgm:prSet/>
      <dgm:spPr/>
      <dgm:t>
        <a:bodyPr/>
        <a:lstStyle/>
        <a:p>
          <a:endParaRPr lang="pl-PL"/>
        </a:p>
      </dgm:t>
    </dgm:pt>
    <dgm:pt modelId="{E3CDD342-4B1F-492A-9423-19608A6935F5}" type="sibTrans" cxnId="{11F40F11-E742-42A4-81BB-08E98C855F03}">
      <dgm:prSet/>
      <dgm:spPr/>
      <dgm:t>
        <a:bodyPr/>
        <a:lstStyle/>
        <a:p>
          <a:endParaRPr lang="pl-PL"/>
        </a:p>
      </dgm:t>
    </dgm:pt>
    <dgm:pt modelId="{2AA5929A-1A1C-44E4-8774-CB9C0830BF6E}">
      <dgm:prSet phldrT="[Tekst]">
        <dgm:style>
          <a:lnRef idx="1">
            <a:schemeClr val="accent4"/>
          </a:lnRef>
          <a:fillRef idx="2">
            <a:schemeClr val="accent4"/>
          </a:fillRef>
          <a:effectRef idx="1">
            <a:schemeClr val="accent4"/>
          </a:effectRef>
          <a:fontRef idx="minor">
            <a:schemeClr val="dk1"/>
          </a:fontRef>
        </dgm:style>
      </dgm:prSet>
      <dgm:spPr/>
      <dgm:t>
        <a:bodyPr/>
        <a:lstStyle/>
        <a:p>
          <a:r>
            <a:rPr lang="en-001" noProof="0" dirty="0"/>
            <a:t>Machine Learning</a:t>
          </a:r>
        </a:p>
      </dgm:t>
    </dgm:pt>
    <dgm:pt modelId="{5175F484-098E-41B3-A741-C4FF1EF9FF45}" type="parTrans" cxnId="{C8521206-C2B8-492C-B656-2546BC3BA8D5}">
      <dgm:prSet/>
      <dgm:spPr/>
      <dgm:t>
        <a:bodyPr/>
        <a:lstStyle/>
        <a:p>
          <a:endParaRPr lang="pl-PL"/>
        </a:p>
      </dgm:t>
    </dgm:pt>
    <dgm:pt modelId="{59D61A3A-CE30-4CB6-A05E-192D79639869}" type="sibTrans" cxnId="{C8521206-C2B8-492C-B656-2546BC3BA8D5}">
      <dgm:prSet/>
      <dgm:spPr/>
      <dgm:t>
        <a:bodyPr/>
        <a:lstStyle/>
        <a:p>
          <a:endParaRPr lang="pl-PL"/>
        </a:p>
      </dgm:t>
    </dgm:pt>
    <dgm:pt modelId="{09D8E1A5-192E-486C-990C-C66754854D36}" type="pres">
      <dgm:prSet presAssocID="{EE254118-DAC9-4050-9FC5-36652A5E662D}" presName="Name0" presStyleCnt="0">
        <dgm:presLayoutVars>
          <dgm:chMax val="7"/>
          <dgm:resizeHandles val="exact"/>
        </dgm:presLayoutVars>
      </dgm:prSet>
      <dgm:spPr/>
    </dgm:pt>
    <dgm:pt modelId="{DA0220FE-46C5-4D44-A92F-CD194189955F}" type="pres">
      <dgm:prSet presAssocID="{EE254118-DAC9-4050-9FC5-36652A5E662D}" presName="comp1" presStyleCnt="0"/>
      <dgm:spPr/>
    </dgm:pt>
    <dgm:pt modelId="{083276CA-80D4-44D5-B320-ACB2C6191215}" type="pres">
      <dgm:prSet presAssocID="{EE254118-DAC9-4050-9FC5-36652A5E662D}" presName="circle1" presStyleLbl="node1" presStyleIdx="0" presStyleCnt="2"/>
      <dgm:spPr/>
    </dgm:pt>
    <dgm:pt modelId="{F7859E08-0652-44FA-8302-856C83D9F3E0}" type="pres">
      <dgm:prSet presAssocID="{EE254118-DAC9-4050-9FC5-36652A5E662D}" presName="c1text" presStyleLbl="node1" presStyleIdx="0" presStyleCnt="2">
        <dgm:presLayoutVars>
          <dgm:bulletEnabled val="1"/>
        </dgm:presLayoutVars>
      </dgm:prSet>
      <dgm:spPr/>
    </dgm:pt>
    <dgm:pt modelId="{B863C346-F9B3-4FEE-A98E-F4C2A5EB9264}" type="pres">
      <dgm:prSet presAssocID="{EE254118-DAC9-4050-9FC5-36652A5E662D}" presName="comp2" presStyleCnt="0"/>
      <dgm:spPr/>
    </dgm:pt>
    <dgm:pt modelId="{24F31DA0-9151-4C37-B969-C0E82153ECCE}" type="pres">
      <dgm:prSet presAssocID="{EE254118-DAC9-4050-9FC5-36652A5E662D}" presName="circle2" presStyleLbl="node1" presStyleIdx="1" presStyleCnt="2" custScaleX="83374" custScaleY="78511"/>
      <dgm:spPr/>
    </dgm:pt>
    <dgm:pt modelId="{CABB6123-F0E3-4F7E-95EC-AEB85803FF32}" type="pres">
      <dgm:prSet presAssocID="{EE254118-DAC9-4050-9FC5-36652A5E662D}" presName="c2text" presStyleLbl="node1" presStyleIdx="1" presStyleCnt="2">
        <dgm:presLayoutVars>
          <dgm:bulletEnabled val="1"/>
        </dgm:presLayoutVars>
      </dgm:prSet>
      <dgm:spPr/>
    </dgm:pt>
  </dgm:ptLst>
  <dgm:cxnLst>
    <dgm:cxn modelId="{C8521206-C2B8-492C-B656-2546BC3BA8D5}" srcId="{EE254118-DAC9-4050-9FC5-36652A5E662D}" destId="{2AA5929A-1A1C-44E4-8774-CB9C0830BF6E}" srcOrd="1" destOrd="0" parTransId="{5175F484-098E-41B3-A741-C4FF1EF9FF45}" sibTransId="{59D61A3A-CE30-4CB6-A05E-192D79639869}"/>
    <dgm:cxn modelId="{20B81809-2AF3-4F64-A8F7-5585F29B256B}" type="presOf" srcId="{2AA5929A-1A1C-44E4-8774-CB9C0830BF6E}" destId="{CABB6123-F0E3-4F7E-95EC-AEB85803FF32}" srcOrd="1" destOrd="0" presId="urn:microsoft.com/office/officeart/2005/8/layout/venn2"/>
    <dgm:cxn modelId="{11F40F11-E742-42A4-81BB-08E98C855F03}" srcId="{EE254118-DAC9-4050-9FC5-36652A5E662D}" destId="{FC66BB54-D783-43B0-8041-0730BFA0B790}" srcOrd="0" destOrd="0" parTransId="{1D1A00FC-AD93-4DDF-A0C1-035BE1D4B857}" sibTransId="{E3CDD342-4B1F-492A-9423-19608A6935F5}"/>
    <dgm:cxn modelId="{F6FD4565-131F-413F-863E-50CCFC3C9BB6}" type="presOf" srcId="{FC66BB54-D783-43B0-8041-0730BFA0B790}" destId="{F7859E08-0652-44FA-8302-856C83D9F3E0}" srcOrd="1" destOrd="0" presId="urn:microsoft.com/office/officeart/2005/8/layout/venn2"/>
    <dgm:cxn modelId="{7D5A2D74-8B63-4866-A7B7-AB391110305D}" type="presOf" srcId="{2AA5929A-1A1C-44E4-8774-CB9C0830BF6E}" destId="{24F31DA0-9151-4C37-B969-C0E82153ECCE}" srcOrd="0" destOrd="0" presId="urn:microsoft.com/office/officeart/2005/8/layout/venn2"/>
    <dgm:cxn modelId="{9C2499A1-1755-436E-B870-FBF6B8AA2D5B}" type="presOf" srcId="{FC66BB54-D783-43B0-8041-0730BFA0B790}" destId="{083276CA-80D4-44D5-B320-ACB2C6191215}" srcOrd="0" destOrd="0" presId="urn:microsoft.com/office/officeart/2005/8/layout/venn2"/>
    <dgm:cxn modelId="{FC6D78FA-A777-47D0-B066-2A95EEE900BA}" type="presOf" srcId="{EE254118-DAC9-4050-9FC5-36652A5E662D}" destId="{09D8E1A5-192E-486C-990C-C66754854D36}" srcOrd="0" destOrd="0" presId="urn:microsoft.com/office/officeart/2005/8/layout/venn2"/>
    <dgm:cxn modelId="{42743C9A-242A-4286-BB8F-2CDBA54DBE33}" type="presParOf" srcId="{09D8E1A5-192E-486C-990C-C66754854D36}" destId="{DA0220FE-46C5-4D44-A92F-CD194189955F}" srcOrd="0" destOrd="0" presId="urn:microsoft.com/office/officeart/2005/8/layout/venn2"/>
    <dgm:cxn modelId="{D7B1A02B-C923-4F59-86CE-F237BCFB8C72}" type="presParOf" srcId="{DA0220FE-46C5-4D44-A92F-CD194189955F}" destId="{083276CA-80D4-44D5-B320-ACB2C6191215}" srcOrd="0" destOrd="0" presId="urn:microsoft.com/office/officeart/2005/8/layout/venn2"/>
    <dgm:cxn modelId="{030BB5DF-FFFD-4026-B4EF-7C42FF4A42D9}" type="presParOf" srcId="{DA0220FE-46C5-4D44-A92F-CD194189955F}" destId="{F7859E08-0652-44FA-8302-856C83D9F3E0}" srcOrd="1" destOrd="0" presId="urn:microsoft.com/office/officeart/2005/8/layout/venn2"/>
    <dgm:cxn modelId="{9A35A11E-8084-45FB-AF76-697E69A97E1D}" type="presParOf" srcId="{09D8E1A5-192E-486C-990C-C66754854D36}" destId="{B863C346-F9B3-4FEE-A98E-F4C2A5EB9264}" srcOrd="1" destOrd="0" presId="urn:microsoft.com/office/officeart/2005/8/layout/venn2"/>
    <dgm:cxn modelId="{223A0702-1082-45EC-9388-8B4FF4983A98}" type="presParOf" srcId="{B863C346-F9B3-4FEE-A98E-F4C2A5EB9264}" destId="{24F31DA0-9151-4C37-B969-C0E82153ECCE}" srcOrd="0" destOrd="0" presId="urn:microsoft.com/office/officeart/2005/8/layout/venn2"/>
    <dgm:cxn modelId="{2AD321AF-A237-494F-BE90-97B13E15340E}" type="presParOf" srcId="{B863C346-F9B3-4FEE-A98E-F4C2A5EB9264}" destId="{CABB6123-F0E3-4F7E-95EC-AEB85803FF32}"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276CA-80D4-44D5-B320-ACB2C6191215}">
      <dsp:nvSpPr>
        <dsp:cNvPr id="0" name=""/>
        <dsp:cNvSpPr/>
      </dsp:nvSpPr>
      <dsp:spPr>
        <a:xfrm>
          <a:off x="816123" y="0"/>
          <a:ext cx="6118788" cy="611878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001" sz="3600" kern="1200" noProof="0" dirty="0"/>
            <a:t>Artificial Intelligence</a:t>
          </a:r>
        </a:p>
      </dsp:txBody>
      <dsp:txXfrm>
        <a:off x="2269335" y="458909"/>
        <a:ext cx="3212364" cy="1040194"/>
      </dsp:txXfrm>
    </dsp:sp>
    <dsp:sp modelId="{24F31DA0-9151-4C37-B969-C0E82153ECCE}">
      <dsp:nvSpPr>
        <dsp:cNvPr id="0" name=""/>
        <dsp:cNvSpPr/>
      </dsp:nvSpPr>
      <dsp:spPr>
        <a:xfrm>
          <a:off x="1962462" y="2022772"/>
          <a:ext cx="3826109" cy="3602941"/>
        </a:xfrm>
        <a:prstGeom prst="ellipse">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en-001" sz="4200" kern="1200" noProof="0" dirty="0"/>
            <a:t>Machine Learning</a:t>
          </a:r>
        </a:p>
      </dsp:txBody>
      <dsp:txXfrm>
        <a:off x="2522783" y="2923507"/>
        <a:ext cx="2705467" cy="18014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276CA-80D4-44D5-B320-ACB2C6191215}">
      <dsp:nvSpPr>
        <dsp:cNvPr id="0" name=""/>
        <dsp:cNvSpPr/>
      </dsp:nvSpPr>
      <dsp:spPr>
        <a:xfrm>
          <a:off x="816123" y="0"/>
          <a:ext cx="6118788" cy="611878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001" sz="3600" kern="1200" noProof="0" dirty="0"/>
            <a:t>Artificial Intelligence</a:t>
          </a:r>
        </a:p>
      </dsp:txBody>
      <dsp:txXfrm>
        <a:off x="2269335" y="458909"/>
        <a:ext cx="3212364" cy="1040194"/>
      </dsp:txXfrm>
    </dsp:sp>
    <dsp:sp modelId="{24F31DA0-9151-4C37-B969-C0E82153ECCE}">
      <dsp:nvSpPr>
        <dsp:cNvPr id="0" name=""/>
        <dsp:cNvSpPr/>
      </dsp:nvSpPr>
      <dsp:spPr>
        <a:xfrm>
          <a:off x="1962462" y="2022772"/>
          <a:ext cx="3826109" cy="3602941"/>
        </a:xfrm>
        <a:prstGeom prst="ellipse">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298704" tIns="298704" rIns="298704" bIns="298704" numCol="1" spcCol="1270" anchor="ctr" anchorCtr="0">
          <a:noAutofit/>
        </a:bodyPr>
        <a:lstStyle/>
        <a:p>
          <a:pPr marL="0" lvl="0" indent="0" algn="ctr" defTabSz="1866900">
            <a:lnSpc>
              <a:spcPct val="90000"/>
            </a:lnSpc>
            <a:spcBef>
              <a:spcPct val="0"/>
            </a:spcBef>
            <a:spcAft>
              <a:spcPct val="35000"/>
            </a:spcAft>
            <a:buNone/>
          </a:pPr>
          <a:r>
            <a:rPr lang="en-001" sz="4200" kern="1200" noProof="0" dirty="0"/>
            <a:t>Machine Learning</a:t>
          </a:r>
        </a:p>
      </dsp:txBody>
      <dsp:txXfrm>
        <a:off x="2522783" y="2923507"/>
        <a:ext cx="2705467" cy="180147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116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116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4976" units="cm"/>
          <inkml:channel name="Y" type="integer" max="1440" units="cm"/>
          <inkml:channel name="T" type="integer" max="2.14748E9" units="dev"/>
        </inkml:traceFormat>
        <inkml:channelProperties>
          <inkml:channelProperty channel="X" name="resolution" value="62.43413" units="1/cm"/>
          <inkml:channelProperty channel="Y" name="resolution" value="43.11377" units="1/cm"/>
          <inkml:channelProperty channel="T" name="resolution" value="1" units="1/dev"/>
        </inkml:channelProperties>
      </inkml:inkSource>
      <inkml:timestamp xml:id="ts0" timeString="2022-03-04T11:15:28.537"/>
    </inkml:context>
    <inkml:brush xml:id="br0">
      <inkml:brushProperty name="width" value="0.05292" units="cm"/>
      <inkml:brushProperty name="height" value="0.05292" units="cm"/>
      <inkml:brushProperty name="color" value="#FF0000"/>
    </inkml:brush>
  </inkml:definitions>
  <inkml:trace contextRef="#ctx0" brushRef="#br0">18027 10301 0,'0'-35'15,"0"17"17,-18 18 14,36-17 64,17 17-95,-17 0 1,0 0-16,-18 0 0,52 0 16,-34 0-1,-18 0-15,35 0 16,1 0-16,-36 0 16,0-36-1,35 36 1,-17 0-1,-1 0 1,18 0 0,-17 0 15,-18 0-15,18 0-1,17 0 1,-17 0-1,-1 0 1,-17 0 0,53 0-1,-35 0 1,-18 0 0,35 0-1,0 0-15,-35 0 16,36 0-16,-19 0 15,1 0-15,17 0 0,-17 0 16,-1 0-16,19 0 16,-19 0-16,1 0 15,-18 0-15,53 0 32,-35 0-17,-18 0 1,35 0-16,0 0 15,-35 0-15,35 0 0,-17 0 16,0 0-16,17 0 16,-17 0 15,-1 0 16,19 0-32,-19 0 1,1 0 156,-18 0-141,53 0 16,-36 0-31,-17 0-1,36 0-15,-1 0 0,-35 0 0,35 0 16,-17 0-16,0 0 0,17 0 16,-18 0-16,1 0 0,17-35 15,-17 35-15,0 0 16,-18 0-1,53 0 64,-36 0-64,-17 0 1,35 0-16,1 0 15,-36-35-15,35 35 16,-17 0-16,-1 0 0,19 0 16,-19 0-16,1 0 0,17 0 15,-17 0-15,-1 0 16,-17 0-16,53 0 0,-35-18 16,-18 18-16,35 0 15,0 0-15,-35 0 16,36 0 15,-19 0-15,1 0-1,17 0-15,-17 0 0,0 0 16,17 0-16,-17 0 16,-1 0-16,-17 0 0,53 0 15,-35-53-15,-18 53 0,70 0 16,-70 0-16,36 0 0,-19 0 15,1 0-15,17 0 0,-17 0 16,-1 0-16,19 0 0,-19 0 16,1 0-16,35 0 0,-35 0 15,-18 0-15,35 0 0,0 0 16,0 0-16,-17 0 0,0 0 16,17 0-16,-17 0 0,-1 0 15,18 0-15,-17 0 16,0 0-16,-18 0 0,53 0 15,-36 0 1,-17 0 78,36 0-79,-1 0-15,-35 0 0,35 0 16,-17 0-16,-1 0 16,19 0-16,-19 0 0,1 0 15,17 0-15,-17 0 0,-1 0 16,-17 0-16,53 0 0,-35 0 16,-18 0-1,0 0 1,35 0-16,1 0 15,-36 0 1,35 0 0,-17 0-16,-1 0 15,18 0-15,-17 0 0,0 0 16,17 0-16,-17 0 0,-1 0 16,36 0-16,-35 0 0,17 0 15,0 0-15,1 0 0,-1 0 16,18 0-16,0 0 0,-36 0 15,1 0-15,53 0 0,-36 0 16,0 0-16,0 0 0,1 0 16,17 0-16,-36 0 0,36 0 15,-35 0-15,35 0 0,-36 0 16,19 0-16,-1 0 0,-35 0 16,35 0-16,-17 0 0,-1 0 0,19 0 15,-19 0 1,1 0-16,17 0 15,-17 0 17,-18 35-17,18-35 1,-18 0 0,53 18-16,-36-18 15,-17 0 1,35 18-16,1-18 15,-36 0-15,35 0 16,-17 35-16,-1-35 16,19 0-16,-19 0 0,1 0 15,17 0-15,-17 18 0,-1-18 16,36 0-16,-35 0 0,-18 0 16,35 0-16,1 0 0,-36 0 15,35 0-15,-18 0 0,1 0 16,17 0-16,-17 0 0,0 0 15,17 0-15,-17 0 0,-1 0 0,-17 0 16,53 0-16,-35 0 0,-18 0 16,35 0-16,0 0 0,-35 0 15,53 0-15,-35 0 16,17 0-16,-17 17 0,-1-17 16,19 0-16,-19 0 0,1 0 15,-18 0-15,53 0 16,-36 0-16,-17 0 0,36 0 15,-1 0-15,0 0 0,-17 0 0,35 0 16,-35 0-16,34 0 0,-34 0 16,0 0-16,35 0 0,-36 0 15,19 0-15,-1 0 0,0 0 16,-17 0-16,-1 0 0,36 0 16,-35 0-16,35 0 0,-35-35 15,-18 35-15,70 0 0,-70 0 16,71 0-16,-71 0 0,35 0 15,-17 0-15,-1 0 0,18 0 16,-17 0-16,0 0 16,17 0-1,-35 18-15,18-18 16,-1 0 0,-17 0-1,0 17 1,53-17-1,-35 0 1,-18 0 0,35 0-1,0 0-15,-35 0 0,53 0 16,-35 0-16,35 0 0,-36 0 16,36 0-16,-35 0 0,35 0 15,-35 0-15,17 0 0,0 0 16,0 0-16,1 0 0,-1 0 15,-17 0-15,35 0 0,-36 0 16,1 0-16,35 0 0,-36 0 16,-17 0-16,36 0 0,-1 0 15,0 0-15,-17 0 0,0 0 16,17 0-16,-18 0 16,1 0-16,17 0 15,-17 0-15,0 0 16,-18 0-16,53 0 15,-36 0-15,-17 0 16,35 0-16,1 0 16,-36 0-16,35 0 15,-17 0 1,-1 0-16,19 0 16,-19 0 15,1 0-16,17 0 1,-17 0 0,-1 0-1,-17 0-15,53 0 16,-35 0-16,-18 0 0,35 0 16,0 0-16,-35 0 15,36 0-15</inkml:trace>
  <inkml:trace contextRef="#ctx0" brushRef="#br0" timeOffset="2412.23">26388 10125 0,'17'0'62,"1"0"-62,17 0 16,-17 0-1,0 0-15,17 0 16,-17 0-16,-1 0 16,-17 0-16,53 0 0,-35 0 15,-18 0-15,35 0 0,0 0 16,-35 0-16,36 35 0,-19-35 15,1 0-15,17 0 0,-17 0 16,-1 0-16,19 0 0,-19 0 16,1 0-16,-18 0 0,53 0 0,-35 0 15,-18 0-15,35 0 16,0 0-16,-35 0 16,35 0-16,-17 0 15,0 0-15,17 0 0,-17 0 16,-1 0-16,18 0 0,-17 0 15,0 0 1,-18 0 0,53 0-16,-36 0 15,-17 0-15,36 0 0,-1 0 16,0 0-16,-17 18 0,-1-18 16,19 0-16,-19 0 0,1 0 15,17 0-15,-17 0 0,-1 0 16,-17 0-16,53 0 0,-35 17 15,-18-17 1,35 0-16,1 0 16,-36 0-16,35 0 0,-17 0 15,-1 0-15,18 0 16,-17 0-16,0 0 16,-18 53-16,35-53 15,-17 0-15,-1 0 0,-17 0 0,53 0 16,-35 0-16,-18 18 0,70-18 15,-70 0-15,53 0 0,0 0 16,-17 0-16,16 0 0,-34 0 16,53 0-16,-36 35 0,35-35 15,-34 35-15,17-35 0,17 0 16,-52 0-16,52 0 0,1 36 16,-18-36-16,17 0 0,1 0 15,-53 17-15,52-17 0,1 0 16,-1 0-16,-17 0 15,18 0-15,-1 0 0,-52 0 16,53 0-16,-19 0 0,1 0 16,-17 18-16,17-18 0,-36 0 15,54 0-15,-71 0 0,70 0 16,-34 0-16,-19 0 0,36 0 16,-35 0-16,-1 0 0,19 0 15,-1 0-15,-35 0 0,53 0 16,-36 0-16,-17 0 0,36 0 15,-1 0-15,-35 0 0,35 0 16,-17 0-16,0 0 0,17 0 16,-17 0-16,-1 0 0,36 0 15,-35 0-15,-18 0 0,53 0 16,-36 0-16,-17 0 16,36 0-1,-1 0 1,-35-18-16,0 18 0,35 0 15,-17-17-15,-1 17 16,19 0-16,-19-36 0,1 36 16,35 0-16,-35 0 0,-18-17 15,52 17-15,-34 0 0,-18 0 16,35-18-16,1 18 0,-36 0 16,35 0-16,-17-35 0,-1 35 15,18 0-15,1 0 16,-1 0-16,0-18 0,18 18 15,-35 0-15,17 0 0,0 0 16,18 0-16,-35 0 0,35 0 16,-36 0-16,19 0 0,-1-17 15,-35 17-15,53 0 0,-35 0 16,-18 0-16,35 0 0,0 0 16,-35-36-16,0 36 0,35 0 15,-17 0 1,-18 0-16,18 0 0,17 0 15,-17-35-15,-1 35 16,19 0-16,-19 0 0,1-35 16,-18 35-16,53 0 0,-36 0 15,-17 0-15,36 0 0,-1 0 16,-35 0 0,35 0-16,-17 0 15,0 0-15,17 0 16,-18 0-1,1-18-15,17 18 16,-17 0-16</inkml:trace>
</inkml:ink>
</file>

<file path=ppt/ink/ink2.xml><?xml version="1.0" encoding="utf-8"?>
<inkml:ink xmlns:inkml="http://www.w3.org/2003/InkML">
  <inkml:definitions>
    <inkml:context xml:id="ctx0">
      <inkml:inkSource xml:id="inkSrc0">
        <inkml:traceFormat>
          <inkml:channel name="X" type="integer" max="4976" units="cm"/>
          <inkml:channel name="Y" type="integer" max="1440" units="cm"/>
          <inkml:channel name="T" type="integer" max="2.14748E9" units="dev"/>
        </inkml:traceFormat>
        <inkml:channelProperties>
          <inkml:channelProperty channel="X" name="resolution" value="62.43413" units="1/cm"/>
          <inkml:channelProperty channel="Y" name="resolution" value="43.11377" units="1/cm"/>
          <inkml:channelProperty channel="T" name="resolution" value="1" units="1/dev"/>
        </inkml:channelProperties>
      </inkml:inkSource>
      <inkml:timestamp xml:id="ts0" timeString="2022-03-18T11:14:01.197"/>
    </inkml:context>
    <inkml:brush xml:id="br0">
      <inkml:brushProperty name="width" value="0.05292" units="cm"/>
      <inkml:brushProperty name="height" value="0.05292" units="cm"/>
      <inkml:brushProperty name="color" value="#FF0000"/>
    </inkml:brush>
  </inkml:definitions>
  <inkml:trace contextRef="#ctx0" brushRef="#br0">2699 8431 0,'-18'-35'16,"18"0"-1,-35 35-15,17 0 16,18-18-16,-17 18 0,-19-53 16,19 53-1,17 0-15,-18 0 16,-17 0-16,35-17 16,-36 17-16,1 0 15,35 0-15,-70 0 16,70-18-16,-18 18 0,-35 0 15,35 0-15,-35 0 0,18 0 16,0 0-16,-36 0 0,54 0 16,-36 0-16,18 0 0,-36 0 15,18 35-15,0-35 0,-17 36 0,52-19 16,-35 1-16,-17-18 16,34 35-16,-17-17 0,0-1 15,18-17-15,0 0 0,-36 53 0,54-35 16,-36-18-16,17 0 0,-16 35 15,34 0-15,-17-35 16,-36 36-16,71-19 0,-71 1 0,71 35 16,-17-35-16,-1 17 0,-17-17 15,17-1-15,1 36 0,-19-35 16,19-18-16,-1 35 0,-17 0 16,35 1-16,-35-19 0,-1 1 15,36 17-15,0-17 0,-17-1 16,17 19-16,-53-19 0,53 1 15,0 35-15,0-35 0,-18 17 16,0 0-16,-17 0 0,18 1 16,-1 34-16,-17-17 0,17-35 0,0 52 15,-17-34-15,35-1 0,-35 18 16,0 0-16,35-36 16,0 36-16,0-18 0,0-35 0,-18 71 15,18-36-15,0 1 0,0-1 16,0 0-16,0 0 0,0 1 15,0 17-15,0-36 0,0 36 16,0-35-16,0 17 0,0 0 16,0-35-16,0 53 0,0-35 15,0 17-15,18 1 0,-18 16 16,0-34-16,0 35 0,35-35 16,-35 52-16,0-35 0,0 1 15,17 17-15,-17 17 0,0-52 0,0 35 16,0-36-16,0 54 15,0-71-15,18 53 0,-18-36 0,0 36 16,0-35-16,53 35 0,-53-35 16,0-18-16,18 70 0,-18-70 15,0 71-15,0-71 0,0 53 16,0-36-16,35 36 0,-35-35 16,0 35-16,0-36 0,35 36 15,-35-35-15,0 17 0,0 1 16,0-1-16,0 0 0,0 18 15,0 0-15,35-35 0,-35-1 16,0 54-16,18-71 0,-18 70 0,0-70 16,18 36-16,-18-1 15,35 0-15,-17 0 0,-18 1 16,17-19-16,-17 1 0,36-18 0,-36 70 16,17-70-16,-17 36 0,18-1 15,-18-35-15,0 35 16,53-17-16,-53 0 0,17 17 0,-17-17 15,36-1-15,-36 36 0,35-35 16,-35 35-16,35-36 0,-17 19 16,-1-1-16,19 0 0,-1 0 15,0 1-15,-17-19 0,0 36 16,35-35-16,-36 0 0,18 34 16,1-34-16,-1 17 0,0 1 15,18-1-15,-35-17 0,35 34 16,-36-34-16,36 0 0,-35 17 15,53 0-15,-71-35 0,52 53 0,-34-35 16,17-18-16,1 35 0,-1 0 16,-17-35-16,-1 0 15,-17 36-15,53-19 0,-35-17 0,-18 18 16,35-18-16,0 35 0,-35-35 16,53 18-16,-35-18 0,17 0 15,0 17-15,1-17 0,-1 0 16,-35 36-16,70-36 0,-70 0 15,36 17-15,-1-17 0,0 0 16,-17 18-16,35-18 0,-35 0 16,34 0-16,-34 0 0,0 0 15,52 53-15,-34-53 0,-1 0 16,18 18-16,0-18 0,-18 0 16,0 0-16,1 0 0,-36 0 15,52 0-15,-34 35 0,-18-35 16,35 0-16,1 0 15,-36 0-15,35 0 16,-17 0-16,-1 0 16,18 0-16,1 0 0,-1-53 0,0 53 15,18-18-15,-35-17 0,52 35 16,-70 0-16,53-35 0,-35 35 16,17-36-16,-17 36 0,-1 0 15,19-17-15,-19-36 0,1 53 16,-18-18-16,71 1 0,-71 17 15,35-53-15,0 35 0,18-17 16,0 17-16,-18 1 0,18-19 16,-35 36-16,52-35 0,-34 0 15,-1 35-15,18-18 0,-35-35 16,34 53-16,-34-17 0,17-1 16,1-17-16,-36 17 0,53 0 15,-36-17-15,-17 17 0,35-34 16,1 52-16,-1-36 0,-17 1 15,35 17-15,-36-35 0,1 36 0,17-1 16,0-17-16,-35 17 16,53-35-16,-35 36 0,-18-1 0,0-17 15,35 35-15,0-71 0,-35 71 16,36-17-16,-19-36 0,36 35 16,-35-35-16,0 18 0,17-1 15,-17 1-15,-1 0 0,-17 0 16,0-1-16,53-34 0,-53 52 15,18 1-15,-18-36 0,0 0 16,0 17-16,0 1 0,0-35 16,0-1-16,0 1 0,0-1 15,0 0-15,0 1 0,0-1 16,0 1-16,0-18 0,0 35 16,0-18-16,0 53 0,0-52 15,0 17-15,-18 18 0,0-18 16,18 0-16,-35 18 0,35-18 0,0 0 15,-35-18-15,0 1 16,17-1-16,-35 1 0,53-1 0,-18 36 16,1-36-16,-19 1 0,19 34 15,17-34-15,-18 70 0,-17-71 16,35 71-16,-18-17 0,1-1 16,17-35-16,-36 35 0,36-17 15,0 17-15,-35 1 0,0-19 16,35 36-16,0-70 0,0 70 15,-18-18-15,-35-35 0,53 53 16,0-17-16,0-1 0,0-17 16,-17 17-16,17 1 15,0-19-15,-18 19 0,18-1 16,0-17-16,-35 35 16,35-71-16,0 71 0,-18-17 15,0-36-15,18 17 0,-35 1 0,18 0 16,17 0-16,-18-1 0,-17 1 15,35 35-15,-36-35 16,36-1-16,-35 36 0,35-17 0,0-36 16,-18 53-16,-34 0 0,52-18 15,0 18-15,-18-17 0,0 17 16,-17-36-16,17 36 0,1-17 16,-19 17-16,1-18 0,0 18 15,35-35-15,-35 17 0,-1 18 16,36-18-16,-17 18 0,-36-35 15,53 35-15,-18 0 0,0-35 16,-17 35-16,35-35 16,-17 35-16,-1 0 0,-17 0 0,17-18 15,18-35-15,-18 53 0,-17 0 16,35-18-16,-35 1 16,35-19-16,-36 19 0,36-1 0,-17-17 15,17 17-15,-53 1 0,53-19 16,-18 36-16,18-35 0,-17 0 15,-19 35-15,36-18 0,-17-35 16,-1 53-16,-17-17 16,17-1-16,1-17 15,-19 17 1,36 0 0,0-17-1,-35 35 1,35-17-16,-35 17 0,35-18 15,-18 18-15,-35-35 0,36 35 16,-36 0-16,17 0 0,-17-36 0,1 36 16,16-35-16,1 35 0,-36 0 15,54 0-15,-1 0 0,-35 0 16,36 0-16,-19 0 0,19 0 16,-1 0-16,-17 0 0,35 0 15,-36 0-15,1 0 0,35 0 16,-17 53-16,-36-35 0,53-18 15,-18 0-15,0 53 0,-17-36 16,17-17-16,18 0 0,-17 0 16,17 35-16,-36-35 15,36 36-15,-17-36 16,17 0-16</inkml:trace>
  <inkml:trace contextRef="#ctx0" brushRef="#br0" timeOffset="7458.53">2787 8784 0,'0'-35'63,"-18"35"-63,-35 0 46,53-35-30,0 35-16,-17 0 16,-1 0-1,18-18-15,-35 18 16,17 0-16,1 0 16,17-53-16,-36 53 15,19 0-15,-1 0 0,-17 0 16,35 0-16,-36 0 15,1 0 1,35 0-16,-17-18 0,-36 18 16,53 0-16,-18 0 15,0 0-15,-17 0 16,17 0-16,1 0 0,-19 0 16,19 0-16,-1 0 15,-17 0-15,35 18 0,0-18 16,-35 35-16,-1-35 0,36 0 15,0 18-15,-17-18 0,-36 18 16,53-18-16,-18 35 0,1-35 16,-19 18-16,19-18 15,17 17-15,-18-17 0,-17 0 0,17 53 16,0-53 0,18 18-16,-35-18 0,35 35 15,0 0 1,0-35-1,0 36 1,0-19-16,0 1 16,0 17-16,53-17 15,-53-1-15,18-17 0,-18 36 16,0-36-16,0 17 0,35 1 16,0-18-16,-35 0 0,0 53 15,36-35-15,-19-18 0,1 0 0,-18 35 16,35 0-16,-17-35 15,-1 0-15,19 35 0,-19-35 16,1 18-16,-18-18 0,53 18 0,-36-18 16,-17 0-16,71 35 0,-71-35 15,35 0-15,1 0 0,-1 0 16,-17 18-16,-1-18 0,18 0 16,-17 0-16,0 0 0,35 0 15,-36 0-15,-17 0 0,36 0 16,-1 0-16,-35 0 0,53 0 15,-36 0-15,19 0 0,-19 0 16,1 0-16,17 0 16,-17-53-16,0 53 0,-18 0 15,0 0-15,52-18 16,-34 0-16,-18-17 16,0 17-16,35 18 0,1-17 15,-36-18-15,0 17 16,0 0-16,0-17 0,35 35 15,-35-35-15,0-1 0,0 36 16,0-17-16,0-36 0,0 53 16,0-18-16,0 1 0,-35-19 15,35 19-15,-36-1 0,36-17 16,-35-1-16,35 1 0,-18 35 16,1-35-16,-18 0 0,35 35 15,-36-71-15,1 71 0,17-18 16,-35 1-16,18 17 0,0-36 15,0 36-15,-18 0 0,0 0 16,-18 0-16,1 0 0,52 0 16,-53 0-16</inkml:trace>
  <inkml:trace contextRef="#ctx0" brushRef="#br0" timeOffset="12563.89">1552 15099 0,'0'-35'0,"36"35"15,-36 35-15,0-17 16,0-1-16,0-17 0,0 71 16,388 3809-16,-388-3827 0,0 35 15,0 1-15,0-36 0,0 35 16,-18 229 0,18-229-16,0-52 15,-18 140 1,18-141-16,0-17 15,0-71 1,0 35-16,0-17 16,0-35-16,0-19 15,0-263 1,0 246-16,0-18 0,0 36 16,0-18-16,-388-3774 0,424 3809 15,-36 36-15,0-18 0,0 0 16,35 35-16,-18-35 0,1 36 15,17-36-15,-17 35 0,0 1 16,17-19-16,0 36 0,-35-35 16,53 35-16,-35-35 0,-18 35 15,35 0-15,0 0 0,-35 0 16,36 0-16,-19 0 0,1 35 16,17-17-16,-35-1 15,18 36-15,-18-35 0,17 17 16,-17 0-16,0-35 0,0 36 15,0-1-15,0 0 0,0-17 0,0 0 16,0 17-16,-17-35 16,17 18-16,-53-1 15,53-17 1,0 0-16,0 53 0,-18-53 16,1 18-16,-36-18 15,511 3845-15,-493-3845 0,-18 35 16,0-35-16,18 18 0,-18-18 15,35 0-15,-52 0 0,52 0 16</inkml:trace>
  <inkml:trace contextRef="#ctx0" brushRef="#br0" timeOffset="17444.14">1940 4480 0</inkml:trace>
  <inkml:trace contextRef="#ctx0" brushRef="#br0" timeOffset="17986.34">1940 4410 0,'0'0'31,"0"35"-15,0-17-16,0 35 15,0-36-15,0 1 0,0 52 0,0-34 16,0-1-16,0 18 16,0 17-16,0 1 0,0 0 15,0-54-15,-17 54 0,17-1 0,-18-17 16,18 0-16,-35-18 0,35 18 15,0-35-15,0-18 0,0 35 16,0 1-16,-18-36 16,18-18-1,0 0-15,0-35 16</inkml:trace>
  <inkml:trace contextRef="#ctx0" brushRef="#br0" timeOffset="18292.78">1852 4833 0,'0'0'0,"0"0"0,0-71 15,0 54-15,0-1 0,0-35 16,0 36-16,18-19 0,-18 1 16,0 0-16,35 0 0,0-1 15,-35 36-15,0-17 0,36-36 16,-19 53-16,1 0 0,17-18 0,-17 18 16,-1 0-16,19 0 15,-19 0-15,1 0 0,-18 0 16,53 18-16,-36 17 0,-17-17 0,0-1 15,0 36-15,0-35 0,0 35 16,0-36-16,0 19 0,0-1 16,0 0-16,0-17 0,-17-1 15,-1 36-15,-17-35 0,35 17 16,-35-35-16,-1 18 0,36-18 16,-17 18-16,-36-18 0,53 0 15,-18 0-15,-35 0 0,36 0 16,-1 0-16,18-36 0</inkml:trace>
  <inkml:trace contextRef="#ctx0" brushRef="#br0" timeOffset="20097.76">2399 4727 0,'0'18'32,"18"-1"-32,-18 19 0,17-19 15,-17 1 1,35 17-16,-17-17 16,0 0-1,-18-18 1,53 0-1,-36 0 1,-17 0 0,36-71-16,-1 71 15,-35-18-15,0-35 0,0 53 16,35-17-16,-35-1 16,18 18-1,-18-35-15,0 35 31,0 35-15,0-17-16,0-1 16,0 19-16,0-19 0,-18 1 15,18 17-15,-35-17 16,17 0-16,18 35 0,-17-36 16,-19-17-16,19 35 0,17 1 15,-18-36-15,-17 35 0,35-17 16,0-1-16,0 19 0,-36-19 15,36 1-15,0 17 16</inkml:trace>
  <inkml:trace contextRef="#ctx0" brushRef="#br0" timeOffset="20771.93">2858 4904 0,'-36'0'16,"36"53"15,0-36-16,18-17 1,0 0 0,-18 0-16,52 0 15,-34 0 1,-18 0-16,0-17 16,35-1-16,-35-17 15,36 35 1,-36-36-16,0 1 15,0 35-15,0-18 0,0-35 16,-18 53 0,0 0-16,-17 0 31,17 36-31,1-1 16,17 0-16,-35-35 0,35 18 15,0 0-15,0-18 0,0 53 16,-36-36-16,36-17 0,-35 35 15,35 1-15,0-36 0,0 35 16,0-17-16,0-1 0,0 19 16,0-19-16,0 1 0,0 17 15,35-35-15,-17 18 16,0-18-16,-18 0 16,52 0-16,-34 0 0,-18 0 0,35 0 15</inkml:trace>
  <inkml:trace contextRef="#ctx0" brushRef="#br0" timeOffset="21430.5">3281 4762 0,'-18'0'15,"1"0"1,-19 0 0,36 0-1,0 36-15,-35-36 16,35 17-16,-35 1 0,35 17 15,0-17-15,0 0 16,-18-18-16,18 0 16,0 53-1,0-36 1,18-17 15,17 0-31,-17 0 0,-1 0 0,-17 0 16,53 0-16,-35 0 15,-18 0-15,0 0 16,0 35 0,0 1-16,0-36 0,0 35 15,0-17-15,0-1 16,0 19-16,-18-19 0,1-17 16,-19 18-16,36 17 0,-35-35 15,0 18-15,35-18 0,-18 0 16,-35 0-16,53 0 15,-17 0-15</inkml:trace>
  <inkml:trace contextRef="#ctx0" brushRef="#br0" timeOffset="23193.62">3687 4745 0,'17'0'31,"18"0"-15,-17 0-16,35 0 15,-35 0-15,-1 0 0,19 0 16,-19 0-16,1 0 0,35 0 15,-36 0-15,-17 0 0,36 0 16</inkml:trace>
  <inkml:trace contextRef="#ctx0" brushRef="#br0" timeOffset="23439.05">3739 4516 0,'0'0'0,"0"17"0,0 1 16,18-18 0,0 0-16,35 0 15,-36 0-15,36 0 0,-35 0 16,35 0-16,-36 0 0,19 0 15,-1 0-15,0 0 0,-17 0 16</inkml:trace>
  <inkml:trace contextRef="#ctx0" brushRef="#br0" timeOffset="50106.25">4551 5045 0,'35'0'16,"-35"-18"-16,18 18 16,-18-18-1,17 18-15,-17-35 16,0 35-16,0-17 0,53 17 16,-53-18-16,18-17 0,-18 35 15,35-36-15,-35 1 0,35 35 16,-35-18-16,36-35 0,-36 53 15,17-17-15,1-1 0,-18-17 16,35 17-16,-35 1 16,18 17-16,-18 35 47,0-35-47,0 35 15,0 0-15,0 1 16,0-19-16,-53 36 0,53-35 0,0 0 15,0 35-15,0-36 0,-18-17 16,18 35-16,0 1 0,0-36 16,0 35-16,0-17 0,0-1 15</inkml:trace>
  <inkml:trace contextRef="#ctx0" brushRef="#br0" timeOffset="50749.61">5115 4762 0,'0'0'0,"0"0"32,0 0-1,0 36-31,0-19 0,0 1 16,0 35-16,0-35 0,-17-18 15,17 53-15,0-36 16,17-17 15,-17 0-31,36-17 0,-19-1 16,1-17-16,-18 35 15,35-36-15,-17 1 0,-1 35 0,19 0 16,-36-18-16,17 18 0,1 0 16,-18 18 15,0 17-16,0-17-15,0 0 0,0-18 16,0 53-16,0-36 0,0-17 16,0 35-16,0 1 0,0-36 15,0 35-15</inkml:trace>
  <inkml:trace contextRef="#ctx0" brushRef="#br0" timeOffset="51180.18">5574 4762 0,'0'0'47,"0"36"-31,0-19-16,0 1 0,0 17 15,0-17-15,0 0 0,0-18 16,-35 53-16,35-36 0,0-17 16,0 35-16,53-35 31,-53-35-31,17 18 15,18-1-15,-17-17 0,-18 35 0,18-36 16,-18 36-16,0-35 0,53 35 16,-53 35-1,17-17 1,-17 0-16,0-18 0,0 70 16,0-70-16,0 35 0,0 1 15,0-1-15,-17-17 0,17-1 16,0 19-1</inkml:trace>
  <inkml:trace contextRef="#ctx0" brushRef="#br0" timeOffset="51760.31">4657 4410 0,'17'0'16,"1"0"0,17 0-16,0 35 0,1-35 15,34 0-15,-34 0 0,34 0 16,1 0-16,35 0 0,-18 0 15,0 0-15,-17 0 0,-1 0 16,36 0-16,-36 35 0,-34-35 16,34 36-16,-34-36 0,-1 17 15,0-17-15,0 18 0,1-18 16,-19 0-16,1 0 16</inkml:trace>
  <inkml:trace contextRef="#ctx0" brushRef="#br0" timeOffset="52633.75">4833 4022 0,'0'0'16,"0"17"0,0-17 30,35-17-46,-17-19 0,0 19 16,17-1-16,0-17 0,-35 17 16,53-35-16,-35 53 0,17-70 15,0 70-15,-35-71 0,0 71 16,36-17-16,-36-1 0,17 18 16,-17-35-16,0 35 46,0 35-46,0-17 0,0 34 16,0-34-16,0 35 0,0-35 0,0-1 16,0 36-16,0-35 0,0 17 15,0 0-15,0 1 16,0-19-16,0 1 0,0 17 0,0-17 16</inkml:trace>
  <inkml:trace contextRef="#ctx0" brushRef="#br0" timeOffset="53054.47">5503 3669 0,'-53'0'0,"53"18"0,-17-18 0,17 52 16,-35-34-16,35 0 16,0 17-16,-18-17 0,18-1 15,0 36-15,0-35 0,0 52 16,0-70-16,0 53 0,0-35 16,0 17-16,18-17 0,-18 0 15,35 17-15,0-35 0,-35 17 16,35-17-16,-17 0 0,35 0 15,-35 0-15,-1 0 0,18-52 16,-17 34-16,0-35 0,-18 53 16,0-35-16,53-18 0,-53 35 15,0-35-15,0 0 0,0 53 16,0-70-16,0 70 0,0-18 16,-18-35-16,-17 53 15,-1 0-15,1 0 0,18 0 16,-36 0-1,53 0-15</inkml:trace>
  <inkml:trace contextRef="#ctx0" brushRef="#br0" timeOffset="53631.31">5891 3687 0,'-17'17'0,"34"-34"0,-17 34 31,36-17-16,-19 0-15,36 0 0,-35 0 0,-1 0 16,-17 0-16,53-17 0,-35 17 16,-18 0-16,-18 0 47,1 0-32,-19 0-15,36 0 0,-35 0 16,0 0-16,35 17 0,-18 18 15,-35-17-15,53-18 0,0 18 16,-17-18-16,17 35 0,0-17 16,0-1-1,17-17 1,19 0-16,-19 0 0,1 53 0,17-53 16,-17 18-16,-1-18 15,-17 0-15,53 35 0,-35 0 0,-18-35 16,0 36-16,0-19 0,0 1 15,0 17-15,0-17 0,0 0 16,0 17-16,0-18 0,-35 1 16,-1-18-16,36 53 0,-35-35 15,0-18-15,35 0 0,-18 0 16,-35 0-16</inkml:trace>
  <inkml:trace contextRef="#ctx0" brushRef="#br0" timeOffset="63928.03">4128 5962 0,'0'0'0,"-36"0"0</inkml:trace>
  <inkml:trace contextRef="#ctx0" brushRef="#br0" timeOffset="65504.25">1940 6085 0,'0'18'62,"0"-18"-62,0 35 16,0 1-16,0-1 0,0 0 16,-17 18-16,17-35 0,0 52 0,0-34 15,0-1-15,0 18 0,0 0 16,0-18-16,-18 18 0,18-35 15,0 34-15,0-34 0,0 17 16,-35 1-16,35-36 16,0 35-1,0-70 1,0 17 0,0-35-16,0 18 0,0 0 15,0-36-15,0 0 0,0 36 16,0-35-16,0-1 0,0 36 15,0-36-15,0 1 0,35 52 16,0-35-16,-35 35 0,0-35 0,36 36 16,-19-1-16,1 18 0,17-35 15,-17 35-15,-1 0 16,19 0-16,-19 0 0,1 0 0,-18 0 16,53 0-16,-36 53 15,-17-36-15,0-17 0,0 71 16,0-36-16,0 1 0,-35-1 15,0 0-15,35 18 0,-35-35 16,-1 35-16,19-36 0,-36-17 16,53 36-16,-18-36 0,1 35 15,-19-35-15,19 0 0,-1 0 16,-17 0-16,17 0 16</inkml:trace>
  <inkml:trace contextRef="#ctx0" brushRef="#br0" timeOffset="66103.06">2364 6456 0,'0'0'0,"-18"0"0,18-18 32,0 1-32,0-19 15,0 19-15,0-1 0,0 36 63,0-1-63,18-17 0,-18 36 15,0-1-15,0-35 0,0 53 16,0-36-16,0 19 0,0-19 16,0 1-16,0 17 0,0-17 15,0 0-15,0-18 16,0-36 15,0 1-31,0 17 0,0-35 16,35 36-16,-17-1 0,-1-35 15,18 36-15,-35-19 0,18 19 16,0 17-16,-18-18 0,53 18 16,-36 0-16,-17 0 15,0 18-15,36-18 16,-36 17-16,0 19 15,0-1-15,0-35 0,0 35 16,0-17-16,0-1 0,0 19 16</inkml:trace>
  <inkml:trace contextRef="#ctx0" brushRef="#br0" timeOffset="66445.95">2822 6315 0,'0'53'15,"-35"-36"-15,35-17 0,0 36 16,0-1-16,-18 0 0,18-17 16,0-1-16,-53 19 0,53-19 15,0 1-15,0 17 16,36-17-16,-1-18 15,0 0 1,-17 0-16,0 0 16,-18 0-16,52-18 0,-52-17 0,18 35 15,-18-18-15,0-35 0,0 53 16,0-17-16,0-1 16,0-17-16,0 17 0,0 1 15,0-19-15,0 19 0,-18 17 16,1 0-1,-18 0-15,35 0 16,-36 17-16</inkml:trace>
  <inkml:trace contextRef="#ctx0" brushRef="#br0" timeOffset="67091.37">3404 6385 0,'18'0'47,"17"0"-31,-17 0-16,-1 0 15,19 0-15,-19 36 0,1-36 0,-18 0 16,53 0-16,-35 0 16,-18 0-16</inkml:trace>
  <inkml:trace contextRef="#ctx0" brushRef="#br0" timeOffset="67323.53">3281 6156 0,'70'0'16,"-34"0"-1,-19 0-15,36 0 0,-18 0 16,18 0-16,-35 0 0</inkml:trace>
  <inkml:trace contextRef="#ctx0" brushRef="#br0" timeOffset="71542.39">4692 5609 0,'0'-35'15,"0"0"1,0 35-16,0-18 15,0-35 1,0 53-16,35 0 0,0-18 16,-35 18-16,36 0 0,-19-17 15,36 17-15,-35 0 0,0 0 16,17 0-16,-17 0 16,-18 35-1,0 0-15,0-17 16,0 0-16,-53 17 15,53-17-15,-18-1 0,-35-17 16,53 0-16,0 53 0,-18-53 16,36 0 31,35-18-47,-35 18 15,17 0-15,0 0 0,-35 0 16,53 0-16,-35 0 0,17 0 15,0 0-15,-35 0 16,0 18-16,0 0 16,0-18-16,0 35 0,-17 0 15,-1-35-15,-17 36 0,-1-36 16,1 17-16,35 1 0,-70-18 16,70 0-16,-18 35 0,-35-35 15,53 0-15,-18 0 16,18-35-16</inkml:trace>
  <inkml:trace contextRef="#ctx0" brushRef="#br0" timeOffset="72212.03">5468 5539 0,'-18'0'16,"18"-18"-16,0-35 15,-17 53-15,-18 0 16,17 0-16,0 0 16,-17 0-16,35 53 15,0-35-15,-35 17 0,35-17 16,-36-1-16,36-17 16,0 53-16,0-35 15,0-18-15,0 35 0,36-35 31,-1 0-31,-35 0 16,53 0-16,-35-35 0,-18 17 16,0 0-16,35-17 15,-35 35-15,0-35 0,0 0 16,0 35 0,0-18-16,0-35 0,0 88 46,0-17-30,0 0-16,0 17 0,35-17 16,-35-1-16,0-17 0,0 53 15,0-35-15,0 17 0,0 0 16,0-35-16,0 36 0,0-19 16,0 1-16,0 17 0,0-17 15,-35-18-15,35 17 0,-35-17 16,17 36-16,0-36 15,-17 0-15,35 0 0,-35 0 0,-1 0 16,36-36 0</inkml:trace>
  <inkml:trace contextRef="#ctx0" brushRef="#br0" timeOffset="72634.3">4410 6015 0,'0'-18'16,"0"18"-1,35 0-15,0 18 0,18-18 16,0 0-16,-18 0 0,36 17 15,35-17-15,0 0 0,-36 0 16,71 0-16,-70 0 0,35 0 16,0 0-16,-36 0 0,1 0 15,-1 0-15,1 0 0,-18-17 0,-36 17 16,19 0-16,-1 0 16,-35 17-16,0-17 0</inkml:trace>
  <inkml:trace contextRef="#ctx0" brushRef="#br0" timeOffset="73112.06">4269 6509 0,'0'0'31,"53"0"-15,-36 0-16,-17 0 16,35-18-16,1-17 0,-36 17 15,35-35-15,0 36 0,1-1 16,-19-17-16,1 35 0,17-71 16,-17 71-16,-1 0 0,-17 53 31,0-35-16,0 52-15,0 1 0,0-36 16,0 36-16,-35-36 0,35 18 16,-35-35-16,35 34 0,0-34 0,0-18 15,0 35-15</inkml:trace>
  <inkml:trace contextRef="#ctx0" brushRef="#br0" timeOffset="73527.12">4957 6279 0,'0'0'0,"0"36"31,0-36-31,0 53 0,-18-36 0,18 19 16,0-1-16,0-35 15,0 35-15,0-17 0,0-1 0,0 19 16,0-19 0,18-17 15,-1 0-31,-17 0 16,53-53-16,-35 53 0,-18-17 15,35-1-15,0 18 0,-35-35 16,36 17-16,-19 18 0,1 0 15,-18 18 1,0-18-16,0 35 0,0 0 16,0 18-16,0-35 0,0 35 15,-35-35-15,35 34 0,-36-34 16,36-18-16,-17 35 0,17 1 16</inkml:trace>
  <inkml:trace contextRef="#ctx0" brushRef="#br0" timeOffset="73877.84">5521 6315 0,'0'0'16,"0"53"-1,0-36-15,0 19 16,-18-1-16,-17 18 0,35 0 15,-18-18-15,1 0 16,17 1-16,0-36 0,-35 52 0,35-34 16,35-36-1,0 1 1,-35-18-16,53-1 0,-35 1 16,17 17-16,0-35 0,0 36 15,-17-1-15,0 18 0,-18 0 16,53-35-16,-36 35 15,-17 0-15,0 53 0,0 0 16,0-18-16,0 18 0,0-35 16,0 52-16,-17-35 0,17 1 15,-18-1-15,18-17 0,-35-1 16</inkml:trace>
  <inkml:trace contextRef="#ctx0" brushRef="#br0" timeOffset="92410.15">9402 4445 0,'0'-35'0,"0"35"16,0-36-16,0 1 15,17 35-15,-17-17 16,0-36-1,0 53-15,-35 0 47,0 0-47,35 0 16,-71 0-16,71 35 0,-35-17 0,-18 34 16,0-34-16,18 0 0,-1 35 15,1-36-15,0 54 0,17-36 16,-35 0-16,36 18 0,17 0 15,-18-18-15,18 18 0,0-35 0,0 53 16,0-36-16,0 0 0,0 18 16,0-35-16,0 35 0,18-36 15,-1-17-15,19 53 0,-1-53 16,0 18-16,0-18 0,18 0 0,-35 0 16,53 0-16,-36 0 0,0 0 15,18-35-15,-35-1 0,35 36 16,-36-35-16,36 0 0,-35 35 15,-18-71-15,35 71 0,-35-17 16,0-1-16,35-17 0,-35 17 16,0-35-16,0 35 0,0 1 15,-35-19-15,0 36 0,17 0 16,0-35-16,-17 35 0,35 0 16,-35 0-16,0 0 0,35 0 15,-18 0-15,-35 0 0</inkml:trace>
  <inkml:trace contextRef="#ctx0" brushRef="#br0" timeOffset="97937.17">9278 4762 0,'0'53'16,"-18"-53"0,18 18-16,18-18 31,17 0-31,-17 0 0,-18-18 16,18 18-16,17-17 0,-17 17 15,-18-36 16,-18 36 16,-17 0-31,35 53-16,-18-53 16,-35 0-16,53 18 0,0-18 15,-18 0-15,1 0 16,-18 0 15,35-18 16,0 1-16,35 17-31,-18 0 16,1 0-1,17 0-15,-17 0 16,0 0-16,17 0 0,-17 0 16,-1 0-16,-17 0 15,53 0-15,-35 0 0,-18 0 16</inkml:trace>
  <inkml:trace contextRef="#ctx0" brushRef="#br0" timeOffset="98493.34">9331 4233 0,'0'18'32,"0"0"-1,18-18-31,17 0 0,-17 0 15,-1 0-15,-17 35 16,53-35-16,-35 0 0,-18 18 16,35-18-16,0 17 15,-35-17 1</inkml:trace>
  <inkml:trace contextRef="#ctx0" brushRef="#br0" timeOffset="98957.6">9772 4815 0,'0'18'16,"0"-18"0,53 0-16,-36 0 0,-17 0 15,36 0-15,-1 0 0,0 0 16,-17 0-16,35 0 0,-35 0 15,-1 0-15,18 0 16</inkml:trace>
  <inkml:trace contextRef="#ctx0" brushRef="#br0" timeOffset="99213.64">9772 4621 0,'0'36'63,"53"-36"-63,-36 0 0,54 0 15,-36 0-15,1 0 0,17 0 16,-1 0-16,-16 0 0,17 17 0,-36-17 16,19 18-16</inkml:trace>
  <inkml:trace contextRef="#ctx0" brushRef="#br0" timeOffset="99872.58">10654 4833 0,'0'0'0,"-35"0"0,35-18 46,0 1-46,35-19 0,-17 1 16,-1 0-16,18 17 0,-17-35 16,0 18-16,17-18 0,-17 0 15,-1-17-15,36-1 0,-35 54 0,-18-54 16,0 18-16,35 18 0,0-18 16,-35 35-16,0-17 15,0 35-15,0-35 0,0 52 31,0 1-31,0 35 16,0-35-16,0-18 0,0 70 16,0-35-16,0 1 0,-17 17 15,17 17-15,-18-52 0,-17 52 16,35 1-16,-18-1 0,1 1 16,17-18-16,-36 17 0,36-17 15,0-17-15,0 17 0,0-1 16,0-16-16,0-1 0,0-17 15,0-1-15,0-17 0,0 53 16,0-35-16,0-18 16,0 0 15</inkml:trace>
  <inkml:trace contextRef="#ctx0" brushRef="#br0" timeOffset="100189.14">10407 5221 0,'0'0'0,"0"35"0,0-35 16,-18 0-16,71 0 47,-17 0-47,16 0 0,-34 0 15,53 0-15,-18 0 16,-1 0-16,19 0 0,-36 0 16,36 0-16,-36 0 0,36 0 15,-36 0-15,18 0 0,0 0 0,-18 0 16,-35 36-16,53-36 0,-35 0 15</inkml:trace>
  <inkml:trace contextRef="#ctx0" brushRef="#br0" timeOffset="100657.55">11448 4621 0,'0'0'16,"-53"0"-16,53 0 0,0 36 15,0-19 1,35-17-1,71 0 1,-36 0-16,1 0 16,-36 0-16,1 0 0,16 0 15,1 0-15,-17 0 0,17 0 16,-36 0-16,18 0 0,1 0 16,-36 0-16,35 0 0,-17 18 15,-1-18-15</inkml:trace>
  <inkml:trace contextRef="#ctx0" brushRef="#br0" timeOffset="102153.18">12594 4480 0,'0'-17'15,"0"34"32,0 54-47,0-36 0,0 0 16,0 36-16,0-1 0,0 1 15,0 0-15,0-18 0,0 17 16,0 1-16,0-1 0,0-52 16,0 52-16,0-34 0,0-1 0,0 0 15,0-17-15,0 0 0,-35-18 16,35-18 15,-35-35-31,35 18 0,0-36 16,0 1-16,0 34 0,0-34 15,0-1-15,0 1 0,0-1 16,0 0-16,0 1 0,0 52 16,0-35-16,0 18 0,35-18 15,-17 36-15,-18-19 0,17 19 16,-17-1-16,53 18 0,-35-35 16,-18 35-16,35 0 0,0 0 15,-35 0-15,36 0 16,-36 53-16,17-36 15,-17 19-15,0-1 0,0-35 16,0 53-16,0-36 0,0 36 16,0-35-16,-17 35 0,-19-36 0,19-17 15,-1 53-15,-17-35 0,17-18 16,0 0-16,-17 35 0,35-35 16,-35 0-16,0 0 15,35 0-15</inkml:trace>
  <inkml:trace contextRef="#ctx0" brushRef="#br0" timeOffset="102585.15">12947 4815 0,'0'18'16,"0"-18"-16,0 35 15,0 1-15,0-36 16,0 35-16,0-17 0,0-1 16,53 18-16,-35-35 15,-18 0-15,35 0 16,0-35-16,-35 35 15,35-17-15,-17-1 16,-18-17-16,18 17 0,-18 0 16,0-17-16,0 17 15,0 36 1,0 17 0,0 1-16,-18-36 15,0 53-15,-17-36 0,17 36 16,1 0-16,17-35 0,-35-1 15,17-17-15,18 53 0,0-35 16,-18-18-16</inkml:trace>
  <inkml:trace contextRef="#ctx0" brushRef="#br0" timeOffset="102996.01">13300 4904 0,'0'0'15,"0"35"-15,0-17 16,0-1-16,0 18 16,0-35-1,53 0-15,-36 0 16,-17 0-16,36 0 15,-1 0-15,-35-35 0,0 35 16,35-17-16,-35-1 16,0-17-16,0 17 0,0 0 15,0-17 1,-35 35 0,17 0-16,1 0 0,-19 0 15,19 0-15,-1 35 0,-17-35 16,35 36-16,0-36 0,0 35 15,-36-17-15,36-1 0,0 18 0,-35-35 16,35 18-16,0 0 16,0 17-16,0-17 0,0-1 15,53-17-15,-35 0 16,-18 0-16</inkml:trace>
  <inkml:trace contextRef="#ctx0" brushRef="#br0" timeOffset="103373.12">13758 4833 0,'0'0'0,"-35"0"0,17 0 15,1 35-15,-19-35 0,36 36 16,0-36-1,0 35-15,0-17 16,0-1 0,53-17-1,-35 0 1,-18 0-16,35 35 16,1-35-16,-36 18 15,0 0 1,0 17-16,0-17 15,0-1-15,-18-17 16,0 53-16,-17-35 0,17-18 16,1 0-16,-19 0 0,1 35 15,0-35-15,35 0 0,-18 0 16,-35 0-16</inkml:trace>
  <inkml:trace contextRef="#ctx0" brushRef="#br0" timeOffset="103906.12">13494 3845 0,'0'-17'0,"0"-1"32,17 18-17,19 0-15,-19 0 0,1 0 16,17 0-16,-17 0 16,-1 0-16,-17 0 15,0 35-15,0-35 16,0 36-16,0-1 0,0 0 15,-35-17-15,0 35 0,17-36 16,-35 1-16,36 35 0,-1-35 16,-17-18-16,17 35 0,18 0 15,0-35-15,0 35 16,18-35-16,-18 0 16,53 0-16,0 0 0,-36 0 15,36-35-15,-18 35 0,18-18 16</inkml:trace>
  <inkml:trace contextRef="#ctx0" brushRef="#br0" timeOffset="104348.19">14199 4621 0,'18'0'31,"17"0"-16,1 0-15,16 0 0,-34 0 16,53 0-16,-1 0 0,-35 0 16,1 0-16,17 0 0,0 0 0,-18 0 15</inkml:trace>
  <inkml:trace contextRef="#ctx0" brushRef="#br0" timeOffset="105409.96">15134 4463 0,'0'17'0,"0"19"16,0-1-16,0 18 15,0 17-15,0-17 0,0-18 16,0 36-16,0 0 0,0-1 16,0 1-16,0-1 0,0-17 0,0-35 15,0 52-15,0-70 16,0 36-16,0-19 0,0 1 16,0-18-1,0-18-15,0 1 0,0-36 16,0 0-16,0-18 0,0 1 15,0 52-15,0-70 0,0 17 16,0 1-16,0-36 0,0 35 16,0 36-16,0-35 0,0 17 15,0 0-15,35 53 0,-35-36 16,36 1-16,-36 35 0,35 0 16,-17 0-16,-1 0 0,19 35 15,-19-35-15,1 18 0,17 0 16,-17 35-16,-18-36 0,17 19 15,-17-1-15,0 0 0,0 0 16,0 18-16,0-35 0,0 35 16,-35-36-16,0 36 0,17-35 0,-35-18 15,53 35-15,-35-35 16,0 0-16,17 0 0,-35 0 0,36 0 16,-1 0-16,-17 0 15,35 0-15,0-35 0,-36 17 0,36 1 16</inkml:trace>
  <inkml:trace contextRef="#ctx0" brushRef="#br0" timeOffset="105956.09">15610 4762 0,'0'0'15,"0"0"-15,0 0 47,0 53-47,0-35 0,0-18 16,0 35-16,0 1 0,0-36 0,0 35 16,0-17-1,0-1-15,18-17 31,17-17-31,-35-1 16,18-17-16,0 17 0,17 0 16,-17-17-16,-1 17 0,-17 1 15,53 17-15,-35 0 16,-18 0 0,0 35-16,0-35 15,0 35-15,0 1 0,0-1 16,0-17-16,0-1 0,0 18 15,35-17 1,0-18-16,-35 0 16</inkml:trace>
  <inkml:trace contextRef="#ctx0" brushRef="#br0" timeOffset="106231.51">16087 4833 0,'0'0'0,"0"-18"15,0 36 1,0-18-1,0 35-15,0 1 0,0-36 16,0 35-16,0-17 0,0-1 16,0 18-16,17-17 15,1-18-15,-18 0 0,70 0 16,-70 0-16,36 0 0,-1 0 16,-35-53-16,35 53 0,-35-17 15,18-1-15,-18-35 0,0 35 16,0-17-16,0 17 0,0 1 15,-18-19-15,-17 36 16,17 0-16,-35 0 0,36 0 16,-36 0-16,53 0 0,-35 0 15,-1 0-15,36 53 0</inkml:trace>
  <inkml:trace contextRef="#ctx0" brushRef="#br0" timeOffset="106778.06">15946 3634 0,'0'0'0,"-36"0"0,36 0 47,0 0-47,36 0 0,-19 0 15,-17-18-15,18 18 0,17 0 16,-17 0-16,-1 0 16,19 0-16,-36 18 15,0 17 1,0-17-16,0-1 0,-36 36 15,19-35-15,17 17 0,-53 0 16,53-35-16,-18 53 0,18-35 16,0 17-16,0-17 15,0-1-15,0 19 16,53-36-16,-35 0 16,35 0-16,-36 0 0,1 0 15,35 0-15,-36 0 0</inkml:trace>
  <inkml:trace contextRef="#ctx0" brushRef="#br0" timeOffset="107746.42">17110 4762 0,'-18'0'16,"71"0"15,-35 0-31,-1 0 0,-17 0 16,53 0-16,-35 0 0</inkml:trace>
  <inkml:trace contextRef="#ctx0" brushRef="#br0" timeOffset="107966.31">17039 4463 0,'0'0'0,"0"17"15,53-17 1,0 0-16,-35 0 0,-1 0 16,54 0-16,-36 0 0</inkml:trace>
  <inkml:trace contextRef="#ctx0" brushRef="#br0" timeOffset="108877.39">17851 4868 0,'0'-35'16,"17"17"-16,1-35 0,35 18 15,-36 0-15,19-36 16,-1 36-16,0-18 0,1-17 0,-1 17 16,0-18-16,0 1 0,-17 52 15,0-35-15,-18 18 0,0-18 16,53 35-16,-53-17 15,0 88 1,0-35-16,0 17 16,-18 0-16,18 18 0,-35 18 15,35-1-15,0 1 0,0-54 16,-36 54-16,1-1 0,35 1 16,0-18-16,0 17 0,-18-52 15,18 53-15,-52-18 0,52-1 16,0-16-16,0 17 0,0-36 15,-18 36-15,18-35 0,0 17 0,0 0 16,0-35-16,0 36 0,0-19 16</inkml:trace>
  <inkml:trace contextRef="#ctx0" brushRef="#br0" timeOffset="109067.75">17745 5309 0,'0'0'0,"-18"0"0,0 0 16,-17 0-16,18 0 0,-1 0 15,-17 0-15,17 0 16,18 18 0,18 17-16,17-35 15,0 0-15,18 0 0,18 0 16,17 0-16,-18 0 0,36 0 15,-18 0-15,1-35 0,-19 35 16,1 0-16</inkml:trace>
  <inkml:trace contextRef="#ctx0" brushRef="#br0" timeOffset="109627.46">19050 4551 0,'0'0'16,"35"0"-16,1 35 0,-1-35 0,18 0 15,0 0-15,-18 0 0,36 0 16,-1 0-16,36 0 0,-36 0 16</inkml:trace>
  <inkml:trace contextRef="#ctx0" brushRef="#br0" timeOffset="111408.85">20461 3704 0,'-35'0'16,"17"0"0,1 0-1,-19 0-15,36 53 0,-35-35 16,0 17-16,35 0 0,-71 18 15,71 0-15,-35 18 0,0 17 16,-1-35-16,1 17 0,0 19 0,-1-1 16,36-18-16,0 1 0,-35-1 15,35 36-15,0-71 16,0 36-16,0 0 0,0-1 16,35 1-16,-35-18 0,53-36 0,-35 54 15,17-36-15,1 0 0,-36 1 16</inkml:trace>
  <inkml:trace contextRef="#ctx0" brushRef="#br0" timeOffset="111891.23">20814 4110 0,'0'0'0,"-35"0"15,17 0 1,18-53 15,18 53-31,-18-35 16,35-1-16,0 19 0,-35-36 16,0 35-16,35-35 0,-35 18 15,0 0-15,18 17 0,-18 0 16,0-17-16,0 88 31,0-35-31,0 17 0,0 0 16,0 1-16,0-1 0,0 18 15,0-36-15,0 36 0,0-35 16,0-18-16,0 71 0,0-71 16,0 35-16,0 0 15</inkml:trace>
  <inkml:trace contextRef="#ctx0" brushRef="#br0" timeOffset="112221.36">21237 3898 0,'0'18'16,"0"17"-1,0 0-15,0 1 0,0-19 16,0 1-16,-35 35 0,35-35 15,0-18-15,0 35 0,0 0 16,0-35-16,35 0 0,-17 0 16,35 0-16,-36 0 0,1-18 15,35 1-15,-35-18 0,-18-1 16,53 1-16,-36 35 0,-17-71 16,0 71-16,0-17 0,0-36 0,0 35 15,0 1-15,0-19 0,-17 19 16,-1 17-16,-17 0 0,-1 0 15,1 0-15,35 0 0,-18 0 0,-35 0 16,36 17-16,-1 19 16,-17-19-16,35 1 0</inkml:trace>
  <inkml:trace contextRef="#ctx0" brushRef="#br0" timeOffset="112693.25">21731 3704 0,'-35'0'15,"35"0"1,35 0 15,-17 0-31,-1 0 0,36 0 16,-35 0-16,-18 0 0,35-35 0,1 35 15,-72 0 17,1 0-32,17 0 15,-35 0-15,53 35 0,-70-35 16,52 0-16,-35 53 0,53-35 0,-35-18 16,0 0-16,35 35 0,-18-35 15,18 35-15,0-35 16,0 36-16,0-19 15,18-17-15,-18 18 0,53-18 16,-36 35-16,36-35 0,-35 18 0,35-1 16,-36 19-16,36-19 0,-35 1 15,-18-18-15,35 71 0,-35-71 16,0 35-16,0 0 0,0 0 16,0-17-16,0 0 0,0 17 15,-35-35-15,17 18 0,1-18 16,-19 0-16,1 0 0,0 0 15,35 0-15,-18 0 0,-35 0 16,53-53-16</inkml:trace>
  <inkml:trace contextRef="#ctx0" brushRef="#br0" timeOffset="112997.59">20408 4410 0,'0'0'0,"-17"0"0,34 0 31,1 0-31,52 0 0,-17 0 15,36 0-15,-19 0 0,36 0 16,0 0-16,17 0 0,1-36 16,-19 36-16,37-35 0,-37 35 15,1 0-15,18-17 0,-54 17 16,-17-53-16,18 53 0</inkml:trace>
  <inkml:trace contextRef="#ctx0" brushRef="#br0" timeOffset="113369.58">20391 5115 0,'0'0'0,"-36"0"0,1 53 0,0-35 16,35-18-16,35-35 31,-17-1-31,-1 1 16,54 0-16,-36-36 0,0 54 15,18-36-15,18 17 0,-53-17 16,34 36-16,-34-19 0,-18 1 0,53 35 16,-53-35-16,0 70 15,0-17-15,0-1 16,0 36-16,0-35 0,0 53 15,0-71-15,0 53 0,0-1 16,0-16-16,0-1 0,0-17 16,0-1-16,0-17 0,0 53 15</inkml:trace>
  <inkml:trace contextRef="#ctx0" brushRef="#br0" timeOffset="113719.55">20955 4762 0,'0'0'0,"0"0"0,18 0 0,-1 0 31,-17 0-15,0 53-16,0-35 0,0 17 16,0 1-16,0-1 0,0-17 15,0-1-15,0 18 16,0-17-16,53-18 31,-35-53-31,-18 53 0,53-17 16,-36-1-16,-17-17 0,0 17 15,36 0-15,-1 18 0,-35 0 16,0 36 15,0-36-31,0 35 0,0-17 16,0 34-16,0-34 0,0 0 15,35 17-15,-35-17 0,0-1 16,18-17 0</inkml:trace>
  <inkml:trace contextRef="#ctx0" brushRef="#br0" timeOffset="114070.92">21625 4692 0,'0'35'0,"0"-17"0,0-1 15,0-17-15,0 71 16,-17-71-16,17 35 0,-18 1 0,18-36 16,-35 35-16,35-17 0,0-1 15,35-17 16,-17-17-31,-1-1 16,36-17-16,-35 17 0,17 0 16,-17-17-16,-1 35 15,-17-18-15,0 18 16,0 18 0,0-18-16,0 71 0,0-71 15,0 53-15,0-36 0,0 36 0,0-35 16,0 35-16,0-36 0,0-17 15,0 53-15,53-53 16</inkml:trace>
  <inkml:trace contextRef="#ctx0" brushRef="#br0" timeOffset="114552.98">22119 3634 0,'0'35'15,"53"0"-15,-35 18 16,-18-35-16,35 52 0,0 1 16,-35-1-16,36 1 0,-19 35 15,1-18-15,17 0 0,-35 36 16,18-36-16,-18 18 0,0-1 16,0-34-16,0 35 0,-53-18 15,35 0-15,1-17 0,-36-1 16,35-34-16,-35-1 0,35 0 15,-17-35-15</inkml:trace>
  <inkml:trace contextRef="#ctx0" brushRef="#br0" timeOffset="114986.21">22666 3634 0,'0'0'0,"0"-18"15,0-35-15,0 53 16,0-18-16,53 18 16,-35-17-16,-1 17 0,18 0 15,-17 0-15,0 0 16,-18 17-16,0 1 16,0 17-16,0 1 0,0-1 15,0-17-15,-36-1 0,1 36 16,35-35-16,-17 17 0,17 0 0,0-35 15,-53 36-15,53-19 0,0 1 16,0 17-16,0-17 0,35-1 16,-17-17-16,34 0 0,-16 0 15,-36 0-15,70 0 0,-34 0 16</inkml:trace>
  <inkml:trace contextRef="#ctx0" brushRef="#br0" timeOffset="115788.95">23248 4392 0,'0'0'0,"35"18"0,1-18 0,-1 0 16,-17 0-16,34 53 0,19-53 16,-36 0-16,36 17 15,-1-17-15,36 0 0,-35 0 0,17 0 16,-35 0-16</inkml:trace>
  <inkml:trace contextRef="#ctx0" brushRef="#br0" timeOffset="116257.13">25118 3704 0,'0'0'0,"0"0"16,-36 0-1,19 0-15,-1 0 16,-17 0-16,17 0 0,-35 0 0,53 71 16,-70-71-16,52 70 0,-35-17 15,36 18-15,-36-1 0,17 1 16,1 17-16,0-35 0,0 35 15,35 36-15,0-36 0,0-18 16,0 1-16,0-1 0,0 1 16,0 35-16,53-71 0,-36 36 15,54-18-15,-36-36 0,0 54 16,18-36-16,0 0 0,-35-35 16,-1 0-16</inkml:trace>
  <inkml:trace contextRef="#ctx0" brushRef="#br0" timeOffset="117271.48">25365 3951 0,'-18'0'16,"18"18"-1,18-18 32,-18-53-47,35 53 16,0-18-16,-35 1 0,36-19 16,-19 1-16,1 0 0,17-1 0,-17 1 15,-1 0-15,-17 0 0,36 35 16,-36-18-16,17-35 0,-17 53 15,0 0 1,0 35 0,0-17-16,0 0 0,0 35 0,0-36 15,0 54-15,0-36 0,0 0 16,0 1-16,0-1 0,0 0 16,0-17-16,0-1 0,0 19 0,0-19 15</inkml:trace>
  <inkml:trace contextRef="#ctx0" brushRef="#br0" timeOffset="118297.05">25329 3775 0,'-35'0'16,"35"-18"15,53 18 1,-53-18-1,18 18 16,-18-35-32,0 35-15,35 0 16,0-35-16,-35 35 16,36-35-16,-19 35 15,1 0-15,17 0 0,0 0 0,1 0 16,-19 0-16,1 0 0,-18 0 15,53 0-15,-35 0 0,-18 35 16,0-17-16,0-1 0,0 36 0,0-35 16,0-18-16,-18 70 15,0-70-15,-17 36 0,35-19 0,-35 1 16,35 17-16,-36-35 0,36 18 16,-17-18-16,-36 17 15,53-17-15,-18 0 16,1 0-1,17-17 1,0-36 0,17 53-16,1 0 15,17 0-15,-17 0 16,-1 0-16,19 0 16,-19 0-16,-17 0 0,18 0 0,-18 35 15,53-17-15,-53-1 16,0 19-16,0-19 15,0 1-15,0-18 0,0 53 16,0-35-16,-18-18 16,18 35-16,-35 0 0,35-35 15,-35 0-15,-1 0 0,36 0 16,-17 35-16,-36-35 0,53 0 16,-18 0-16,1 0 0,-19 0 15,19 0-15,-1 0 16,18-53-1</inkml:trace>
  <inkml:trace contextRef="#ctx0" brushRef="#br0" timeOffset="118892.81">26141 3669 0,'0'0'16,"0"-35"-16,0 35 0,-18 0 16,1 0-16,-19 0 15,19 0-15,-1 0 0,-17 0 16,35 35-16,-36-17 0,1-1 15,35-17-15,-17 53 0,-36-35 16,53-18-16,0 0 0,0 35 16,-18 0-16,18-35 0,0 36 15,0-19-15,18-17 16,17 0 0,-17 0-16,-1 0 0,18 0 15,-17 0-15,0-17 0,-18-19 16,53 19-16,-36-1 0,-17-17 0,0 17 15,0 0-15,36-17 0,-36 35 16,0-35 0,0 53 15,35-1-31,-35 36 16,0-35-16,0-18 0,0 70 15,0-34-15,0-19 0,0 36 16,35-35-16,-35 35 0,0-36 15,0 1-15,0 35 0,0-35 16,-35-18-16,17 35 0,1 0 16,-19-35-16,19 0 0,-36 0 15,53 0-15,-36 0 16,1 0-16,35 0 0,-17 0 16,17-18-16,0 1 15</inkml:trace>
  <inkml:trace contextRef="#ctx0" brushRef="#br0" timeOffset="119255.17">25294 4339 0,'0'0'0,"-35"0"16,0 0-16,35 0 16,0 35-16,0-17 15,53-18 1,-36 0-1,54 0-15,-36 0 0,36 0 16,17 0-16,0 0 0,-17 0 16,34 0-16,1 0 0,-35 0 15,35 0-15,-18 0 0,-18 0 16,1 18-16,-54-18 0,54 53 16,-71-53-16</inkml:trace>
  <inkml:trace contextRef="#ctx0" brushRef="#br0" timeOffset="119735.09">25012 4939 0,'35'0'46,"0"0"-30,-35-35-16,0 35 0,36-18 0,-1 0 16,0-17-16,-17 17 0,0-35 15,17 53-15,-17-35 0,-18 0 16,17 17-16,-17-35 0,0 53 16,0 0-1,0 36 1,0-19-16,0 36 0,0-18 15,0 18-15,0-35 0,0 17 16,0 1-16,0 17 0,0-36 16,0 36-16,0-35 0,0 17 15,0-17-15</inkml:trace>
  <inkml:trace contextRef="#ctx0" brushRef="#br0" timeOffset="120251.14">25576 4657 0,'0'17'0,"0"1"15,0 17-15,0-17 16,-17-1-16,17-17 0,0 53 16,-53-35-16,53-18 0,0 35 15,0 1-15,0-36 0,0 35 16,35-35-1,0 0 1,1 0 0,-19 0-16,1-53 15,-18 53-15,53-18 0,-35 18 16,-18-35-16,0 35 0,0-18 16,35 18-16,0 0 15,-35 18-15,0-18 16,0 35-16,0 1 0,0-1 15,0-17-15,0 34 0,0-16 16,35-1-16,-35 0 0,0-35 16,0 53-16,0-35 15,0-36 17</inkml:trace>
  <inkml:trace contextRef="#ctx0" brushRef="#br0" timeOffset="120607.09">26053 4762 0,'0'0'0,"0"0"16,0 53-16,0-35 16,0-18-16,0 35 0,0 1 15,0-36-15,0 35 0,0-17 16,0-1-16,0 18 0,17-35 15,-17 0 17,36-35-32,-1 18 0,-35-1 15,0-17-15,35 17 0,-17 0 16,-1-17-16,19 35 16,-19-18-16,-17 36 15,0-18 1,0 71-16,0-71 15,0 53-15,0-36 0,0 36 16,0-35-16,0 35 0,0-36 16,0-17-16,0 53 0</inkml:trace>
  <inkml:trace contextRef="#ctx0" brushRef="#br0" timeOffset="121017.37">26529 3634 0,'0'0'0,"18"0"32,-1 0-17,18 0-15,-17 35 0,0-17 16,17-1-16,-17 54 0,-1-1 0,36 1 15,-53 35-15,18 0 0,-18-1 16,0 1-16,0 18 0,-18-36 16,1 35-16,-19-35 0,36-17 15,-35 0-15,0-1 0,35 1 16,-18-18-16,18-36 0,-53 36 16,53-35-16</inkml:trace>
  <inkml:trace contextRef="#ctx0" brushRef="#br0" timeOffset="122341.3">27093 3457 0,'18'0'47,"0"0"-32,-18 0-15,35 0 16,0 0-16,-35 0 0,35 0 16,-17 0-16,-18 35 31,0 1-31,0-19 0,-18 1 15,-17 17-15,18-17 0,-1 0 16,-17 17-16,17-17 0,0-1 16,-17-17-16,35 53 0,0-53 15,-35 18-15,35-18 0,-35 35 16,87-35 31,-34 0-47,-18 0 0,53 0 15,-35 0-15,-18 0 0,70 0 16,-35 0-16,-17 0 0,35 0 16,-35 0-16,-1 0 0</inkml:trace>
  <inkml:trace contextRef="#ctx0" brushRef="#br0" timeOffset="143246.17">17251 6297 0,'35'0'47,"-17"0"-47,-1 0 15,19 0-15,-19 0 0,1 0 16,35 0-16,-36 0 0,19 0 16,-1 0-16,0 0 0,-17 0 15,0 0-15,17 0 0,-17 0 16,-1 0-16</inkml:trace>
  <inkml:trace contextRef="#ctx0" brushRef="#br0" timeOffset="143585.35">17216 6068 0,'17'0'31,"1"0"-31,17 0 16,0 0-16,18 0 0,-35 0 0,52 0 15,-34 0-15,-1 0 0,18 0 16,-35 0-16,35 0 0,-36 0 16</inkml:trace>
  <inkml:trace contextRef="#ctx0" brushRef="#br0" timeOffset="146008.37">18362 5874 0,'-53'0'0,"53"0"16,-17 0 0,-1 0-16,-17 0 15,17 0-15,0 17 16,-17-17-16,17 0 0,18 36 16,-17-1-16,-18 0 0,35-17 15,0-1-15,0 36 0,-36-35 16,36-18-16,0 71 0,0-71 15,0 35-15,18 0 0,-18 0 16,18-17-16,-18-18 0,70 18 16,-70-18-16,35 35 0,1-35 15,-1 0-15,0 0 0,0 0 16,1 0-16,-1 0 0,-17-35 16,-1 17-16,-17 0 0,53-17 15,-35 18-15,-18-36 0,0 35 0,0 0 16,0-17-16,0 0 0,0-1 15,0 19-15,0-36 0,-18 53 16,18-18-16,-17 18 0,-19-17 16,36 17-16,-35-36 0,0 36 15,35 0-15,-18 0 0,-35 0 16,53 0-16,-17 0 16,17 0-16</inkml:trace>
  <inkml:trace contextRef="#ctx0" brushRef="#br0" timeOffset="146504.96">18874 6297 0,'0'0'0,"-18"0"0,18 18 16,18-18 93,-18 0-109,0 0 16,35 0-16,-35-18 15,0 0 1,-35 18-1,17 0 1,0 0-16,18 36 16,-35-36-1,35 35-15,0-17 16</inkml:trace>
  <inkml:trace contextRef="#ctx0" brushRef="#br0" timeOffset="147141.81">19209 6032 0,'0'0'0,"-18"0"0,-17-17 16,35-36-16,0 53 15,0-18-15,0 1 16,0-19-16,0 19 16,0-1-16,0-17 15,53 35-15,-36-18 16,-17 18-16,36-17 15,-1 17-15,-35 0 0,35 0 16,-17 0 0,-18 35-16,0-35 15,0 35-15,0 0 0,0-35 16,0 36-16,0-19 0,0 1 16,-18 17-16,18-17 0,-35-1 15,35 19-15,0-19 16,-18-17-16,36 0 47,-18-17-47,0 17 15,35-36-15,-17 36 0,0 0 16,17 0-16,-18 0 0,1 0 0,17 0 16,-17 36-16,0-19 15,-18 1-15,0-18 16,0 53-16,0-35 0,0-18 15,0 35-15,0 0 0,-36-35 16,1 35-16,35-17 16,-18-18-16,18 18 0,-52-18 15,52 0-15,-18 0 0,0 0 16,-17 0-16,17 0 16,18 0-1</inkml:trace>
  <inkml:trace contextRef="#ctx0" brushRef="#br0" timeOffset="150040.96">20002 5786 0,'36'0'78,"-36"-36"-78,0 36 15,0-35 1,0 0 31,-36 35 47,19 0-79,-1 0 1,-17 0-1,17 0 1,1 35-16,-19-17 16,36-1-16,0-17 15,-35 53-15,35-35 16,-35-18-16,35 35 0,0 0 0,0-35 16,0 36-16,0-19 15,0 1-15,0 17 16,0-17-1,35-18-15,-17 0 0,-1 0 16,-17 0-16,53 0 0,-35 0 16,-18-53-16,70 53 0,-70-18 15,36 1-15,-36-19 0,17 36 16,1-17-16,-18-1 0,0-17 16,0 17-16,35 1 0,-35-19 15,0 36-15,0-35 16,0 0-16,0 35 15,-35 0 1,35 35 15,0-17-31,0-1 16,0-17-16,0 53 0,0-35 16,0 17-16,0 0 0,0-35 15,0 36-15,0-19 0,0 36 16,0-35-16,0-1 0,0 36 15,0-35-15,0-18 0,0 53 16,0-35-16,0 17 0,-18 0 16,1-35-16,-19 35 0,19-17 15,-1-18-15,-17 18 0,0-18 16,-1 35-16,36-35 0,-35 0 0,0 0 16,35 0-16,-18 0 0,18-35 15,-53 17 1,53 0-16,0-17 0</inkml:trace>
  <inkml:trace contextRef="#ctx0" brushRef="#br0" timeOffset="150771.56">20285 5786 0,'0'0'0,"35"-36"47,0 36-47,-35 0 0,36 0 16,-19 0-16,1-35 0,17 35 15,-17 0-15,-1 0 0,19 0 16,-72 0 31,19 0-47,-36 0 0,53 0 16,-18 18-16,1-18 0,-19 17 15,19-17-15,-1 0 0,-17 0 16,17 53-16,0-53 0,-17 18 15,35-18 1,0 35-16,0 0 16,0-35-1,0 36-15,53-36 16,-35 17-16,-18-17 0,35 18 16,0 17-16,-35-35 0,36 18 15,-19-1-15,1 19 0,17-1 16,-17-35-16,-1 53 0,-17-35 0,0-18 15,0 35-15,0 0 0,0-35 16,0 35-16,0-17 16,0 0-16,-17-18 0,-36 0 15,35 0-15,1 0 0,-19 0 16,1 0-16,0 0 0,17 0 16,0 0-16,-17 0 0,35 0 15,-35 0-15</inkml:trace>
  <inkml:trace contextRef="#ctx0" brushRef="#br0" timeOffset="171515.65">2222 741 0,'0'0'0,"0"-18"15,0 18 1,53 0-1,-53 18 1,0 17-16,0-17 0,0-1 16,0 19-16,0-19 0,0 1 0,0 35 15,0-36-15,0-17 0,-17 36 16,17-1-16,0-35 0,-36 35 16,36-70 15,0 17-16,0 1-15,0-36 0,0 0 16,0 53-16,0-71 0,0 54 16,0-36-16,0 18 0,0-1 0,0 1 15,0 0-15,53-1 0,-35 1 16,-18 35-16,35-35 0,1 0 16,-1 35-16,0 0 0,0 0 15,-17 0-15,35 0 0,-35 0 16,-1 0-16,-17 35 15,0 0-15,0-35 0,0 53 16,-35-35-16,0 17 0,35 0 16,-18 1-16,-35-19 0,36 1 15,-1-18-15,-17 35 0,17-35 16,0 0-16</inkml:trace>
  <inkml:trace contextRef="#ctx0" brushRef="#br0" timeOffset="171967.12">2716 600 0,'0'35'16,"0"0"0,0-35-16,0 36 15,0-1-15,0 0 0,0-17 16,36-1-16,-36 19 0,17-36 16,-17 17-16,18-17 0,17 0 15,-17 0-15,0 0 16,17-53-1,-35 53-15,0-17 0,0-36 16,17 53-16,-17 0 0,0-18 0,0 1 16,0-19-16,18 36 0,-18-17 15,0-1-15,0-17 16,0 70 15,-35 0-15,35-35-16,-35 53 0,35-35 15,-71 17-15,71 0 0,-18 1 16,18-19-16,-17 1 0,-19-18 16,36 53-16,0-36 0</inkml:trace>
  <inkml:trace contextRef="#ctx0" brushRef="#br0" timeOffset="172585.02">3069 776 0,'0'0'0,"0"18"15,0-1 1,0 19 0,0-19-16,35-17 15,-17 0-15,0 0 16,17 0-16,-17 0 0,-1 0 0,19 0 16,-19-17-16,1 17 15,-18-36-15,0 19 16,0-36-16,0 53 15,0-18-15,0 1 0,0-19 16,0 36 15,-35 0-31,-1 0 0,36 0 16,-17 36-16,-36-36 16,53 17-16,0 1 0,-18 17 15,0-17-15,18-1 0,0 19 16,0-19-16,0 1 0,0-18 15,0 53-15,18-53 16,0 0 0,17 0-16</inkml:trace>
  <inkml:trace contextRef="#ctx0" brushRef="#br0" timeOffset="172950.47">3669 670 0,'0'0'0,"-35"0"0,35 0 15,-36 0-15,1 0 0,35 0 16,-18 36-16,-35-19 16,53 1-1,0-18-15,0 35 16,0-17-1,0-1-15,0 19 32,0-19-32,0 1 15,0-18-15,0 53 16,0-36-16,0-17 16,0 36-16,0-1 15,0-35-15,0 0 16,-35 0-16,0 0 15,35 0 1</inkml:trace>
  <inkml:trace contextRef="#ctx0" brushRef="#br0" timeOffset="173205.04">3898 847 0,'18'0'47,"17"0"-31,-17 0-16,-1 0 0,-17 0 15,53 0-15,-35 0 16,-18 0 0</inkml:trace>
  <inkml:trace contextRef="#ctx0" brushRef="#br0" timeOffset="173367.63">3916 706 0,'35'0'47,"-17"0"-47,-1 0 0,-17 0 0,71 0 16,-71 0-16</inkml:trace>
  <inkml:trace contextRef="#ctx0" brushRef="#br0" timeOffset="173793.14">4621 582 0,'-17'0'0,"-36"0"16,53 0-1,-18 0-15,1 0 0,-19 0 16,19 18-16,-1 17 0,-17 0 16,17-35-16,0 36 0,-17-1 15,35 0-15,0-17 0,0-1 0,0 36 16,0-35-16,0-18 0,0 53 16,0-36-16,0-17 0,0 36 15,53-36-15,-35 0 16,-18 0-16,70 0 0,-70 0 15,36 0-15,-1-36 0,0 19 0,-17-1 16,-1-17-16,19 0 0,-19-1 16,-17 19-16,18-36 0,-18 53 15,0-35-15,0-1 0,0 19 16,0-1-16,-35-17 0,-1 35 16,36 0-16,-17 0 15,-36 0-15,53 0 0,0 35 16,-18-35-16,18 35 0</inkml:trace>
  <inkml:trace contextRef="#ctx0" brushRef="#br0" timeOffset="174140.67">4939 882 0,'0'0'0,"0"0"16,-35 53 0,35-36-1,0-17-15,0 36 32,0-1-32,35-35 31,-17 0-16,-18-18 1,17 18-16,-17-17 0,0-19 16,-17 36 15,-36 0-15</inkml:trace>
  <inkml:trace contextRef="#ctx0" brushRef="#br0" timeOffset="174635.07">5186 582 0,'0'0'16,"0"-18"-16,0-17 62,35 35-62,-17 0 0,-1 0 16,36 0-16,-35 0 0,17 0 15,-17 0-15,0 0 0,-18-35 16,52 35-16,-52-35 16,-17 35-1,-18 0 1,-1 0-16,1 0 0,35 0 0,-18 0 15,-35 0-15,36 35 16,-1-17-16,-17-1 0,35-17 16,-18 53-16,18-35 15,0-18-15,0 35 0,0 0 16,0-35-16,18 36 16,-18-19-16,35-17 15,-35 18-15,18-18 0,-1 35 16,19-35-16,-19 18 0,1-1 0,17-17 15,-35 36-15,18-19 0,0 1 16,-18-18-16,0 53 16,0-36-16,0-17 15,-36 36-15,1-36 16,35 0-16,-18 35 16,-35-35-16,53 0 0</inkml:trace>
  <inkml:trace contextRef="#ctx0" brushRef="#br0" timeOffset="175702.5">2134 1446 0,'0'0'0,"0"36"47,0-19-47,0 36 0,0-35 0,0 0 16,0 52-16,0 1 0,0-36 16,0 0-16,0 18 0,0 0 15,0-18-15,0 18 0,0-35 16,0-18-16,0 35 0,0 0 15,18-35 1,-18-35 0,0 0-16,0 0 15,0-1-15,35-34 0,-35 52 16,0-35-16,0-17 0,0 34 0,0-34 16,0 35-16,0-36 0,0 53 15,0-35-15,18 53 0,-1-17 16,-17-1-16,53-17 0,-35 35 15,-18 0-15,71-18 0,-71 18 16,35 0-16,-17 0 0,34 0 0,-34 0 16,0 18-16,-18 17 15,0-17-15,0-1 0,0 36 16,0-35-16,0 17 0,-18 1 16,-35-36-16,53 52 0,-17-52 15,-1 18-15,-17-18 0,17 0 16,0 0-16,-17 0 0,17 0 15,1 0-15,-19 0 16,36-18 0</inkml:trace>
  <inkml:trace contextRef="#ctx0" brushRef="#br0" timeOffset="176372.62">2752 1658 0,'0'-18'78,"-36"18"-62,36-17-16,0 34 62,0 1-62,0-18 16,0 35-16,0 1 15,0-36-15,0 35 16,0-17-16,0-1 16,0 18-1,0-70 32,0 18-31,0-1-16,36-17 0,-36 17 15,17 18-15,-17-18 0,18-17 16,17 35-16,-17 0 16,0 0-16,17 0 31,-35 35-16,0 1-15,17-36 0,-17 0 16,0 35-16,0-17 0,0-1 16,18-17-1,-18 0 1</inkml:trace>
  <inkml:trace contextRef="#ctx0" brushRef="#br0" timeOffset="176682.16">3069 1640 0,'0'18'16,"0"-18"-1,0 0-15,-17 35 0,17 1 16,-18-36-16,18 35 0,0-17 0,0-1 16,0 18-16,0-17 15,35 0-15,-35-18 16,35 0-16,-17 0 0,35 0 15,-35 0-15,35 0 0,-36 0 16,1-18-16,-18-35 0,53 53 16,-53-17-16,17-1 0,-17-17 15,0 17-15,0 0 0,-17-17 16,-1 17-16,-17 18 16,0 0-16,-1 0 0,36 0 15,-17 0-15,-36 0 0,53 0 16,0 18-16</inkml:trace>
  <inkml:trace contextRef="#ctx0" brushRef="#br0" timeOffset="176947.1">3687 1658 0,'0'0'0,"-18"35"15,18 1 1,35-36 15,-35 0-31,35 0 0,1 0 16,-36 0-16,53 0 0,-36 0 0,19 0 15,-36 0 1</inkml:trace>
  <inkml:trace contextRef="#ctx0" brushRef="#br0" timeOffset="177100.11">3704 1552 0,'0'0'0,"-17"0"15,34 0 17,18 0-32,1 0 15,-36 0-15</inkml:trace>
  <inkml:trace contextRef="#ctx0" brushRef="#br0" timeOffset="177603.59">4463 1499 0,'-18'0'16,"18"-53"-16,-35 53 15,17 0 1,0 0 0,-17 0-1,35 0-15,-35 0 16,0 0-16,35 0 0,-18 36 16,-35-19-16,53 1 15,0 17-15,0-17 0,0 0 16,0-18-16,0 52 0,0-34 15,0 17-15,0 1 0,0-36 16,0 35-16,0-17 0,35-1 16,-17 18-16,0-35 0,17 18 15,-17-18-15,-1 0 0,36 0 16,-35 0-16,-18 0 0,35-53 16,0 36-16,-35-1 0,0-17 0,0-1 15,0 1-15,0 0 0,0 0 16,0-1-16,0 1 0,0 35 15,0-18-15,-17 18 0,-1-53 16,-17 53-16,17 0 0,0 0 16,-17 36-16,35-36 0,-35 17 15,0 1-15</inkml:trace>
  <inkml:trace contextRef="#ctx0" brushRef="#br0" timeOffset="177929.87">4833 1729 0,'0'0'0,"0"35"0,0-17 15,-18-18-15,18 17 0,-17-17 16,17 35-1,35-35 17,-35 0-17,35 0-15,-17 0 16,-18-35 0,0 35-16,0-17 15,-18 17 16</inkml:trace>
  <inkml:trace contextRef="#ctx0" brushRef="#br0" timeOffset="178435.15">5186 1499 0,'0'0'0,"-18"-53"16,1 53-16,17 0 31,35 0-15,-35 0-1,35 0-15,-17 0 0,35-17 16,-36 17-16,1 0 15,17 0-15,-35-18 0,18 18 16,-18-35-16,0 17 16,-53 18-1,53 0-15,-18 0 0,-35 0 16,36 0-16,-1 0 0,-17 18 16,17-18-16,1 35 0,-19-17 15,36-1-15,0 19 16,0-19-16,0 1 15,0 17-15,36-17 0,-1-18 16,-35 18-16,35-18 0,-17 0 16,35 52-16,-36-34 0,1-18 15,-18 0-15,35 35 0,-17 1 16,-18-36-16,0 35 0,0-17 16,0-1-16,-18 18 0,-17-17 15,17 0-15,-35 35 0,36-53 16,-36 17-16,18-17 0,-18 0 15,35 0-15,-17 0 0</inkml:trace>
  <inkml:trace contextRef="#ctx0" brushRef="#br0" timeOffset="181208.06">8132 1023 0,'0'35'0,"0"36"0,0-36 0,0 18 16,0-35-16,17 52 0,18-34 15,-17-1-15,0-35 0,-18 35 16,70-35-16,-34 18 0,-1-18 16,18 0-16,-36 0 0,36 0 0,0-18 15,-18-17-15,-35 17 0,71 1 16,-71-19-16,0 1 0,0 0 16,0 35-16,0-71 0,0 71 15,0-17-15,-18-36 0,1 53 0,-19 0 16,1-18-16,0 18 0,17-18 15,-35 18-15,53 0 0,-35 0 16,0 0-16,17 0 0,1 0 16</inkml:trace>
  <inkml:trace contextRef="#ctx0" brushRef="#br0" timeOffset="182269.08">8079 1005 0,'0'0'0,"0"-17"0,-18-19 16,18 19-16,0-1 15,0-17-15,0 35 16,0-71-16,0 71 0,0-17 0,0-36 16,0 18-16,0-1 0,0 1 15,18-18-15,17 0 0,-17 53 16,34-70-16,-34 70 0,0-71 0,35 71 15,-36-18-15,-17 1 0,71-18 16,-71 35-16,35-18 0,-17 18 16,-1 0-16,19 0 0,-19 0 15,1 0-15,17 0 16,-35 18-16,0 17 0,0-18 16,0 1-16,0 17 0,0-17 15</inkml:trace>
  <inkml:trace contextRef="#ctx0" brushRef="#br0" timeOffset="182671.17">8855 1129 0,'-18'0'16,"36"0"15,17 0-31,-17 0 16,-1 0-16,-17 0 0,53 0 16,-35 0-16,17 0 0,0 0 15,1 0-15,-19 0 0,36 0 16,-35 0-16,0 0 0,17 0 0</inkml:trace>
  <inkml:trace contextRef="#ctx0" brushRef="#br0" timeOffset="182891.61">8837 882 0,'0'0'0,"-53"0"0,88 0 31,-17 0-31,0 0 0,35 0 16,-36 0-16,36 0 0,0 0 16,-18 0-16,18 0 0,0 0 15</inkml:trace>
  <inkml:trace contextRef="#ctx0" brushRef="#br0" timeOffset="183351.01">9737 1023 0,'0'0'0,"0"-18"16,0 1-16,0-19 0,0 19 16,35-36-16,-35 53 0,35-71 15,-17 71-15,-1-70 0,19 52 16,-19-35-16,1 18 0,-18-18 16,0 0-16,0 53 0,0-70 0,0 52 15,0-35-15,0 53 0,0-18 16,0 1-16,0 52 31,0 0-31,0 1 16,0 17-16,-18-36 0,18 54 0,0-1 15,0-34-15,-53 34 0,53-35 16,0 36-16,0-1 0,0-34 16,0 34-16,-17-34 0,17 34 15,0-17-15,-18-35 0,18 35 16,0-36-16,0 19 0,-35-1 15,35 0-15,-18-17 16,18-1-16,-17-17 16,-19 0-1</inkml:trace>
  <inkml:trace contextRef="#ctx0" brushRef="#br0" timeOffset="183553.48">9490 1446 0,'0'0'15,"35"0"32,-17 0-31,-1-17-16,19 17 0,-1 0 16,-35 0-16,70 0 0,-34 0 15,-1 0-15,0 0 0,0 0 16,18 0-16,0 0 0,-35 0 15,0 0-15</inkml:trace>
  <inkml:trace contextRef="#ctx0" brushRef="#br0" timeOffset="184401.9">10301 1094 0,'18'0'0,"-1"0"16,-17 35-16,0-35 16,53 0-16,-35 0 0,-18 0 15,71 0-15,-71 0 0,52 0 16,1 0-16,-35 0 0,35 0 0,-18 0 16,18 0-16,-35 0 0,17 0 15,0 0-15,1 0 0</inkml:trace>
  <inkml:trace contextRef="#ctx0" brushRef="#br0" timeOffset="185625.1">11536 741 0,'0'0'31,"-18"0"-15,1 0 0,-19 0-16,36 35 0,-17 0 15,-1 1-15,-17-1 0,35-35 16,0 70-16,0-34 0,-36-1 15,36 0-15,0 1 0,0-1 16,0-17-16,18-1 0,-18 18 16,18-17-16,-18-18 0,53 18 15,-36-18-15,-17 0 0,36 0 0,-1 0 16,-35 0-16,35 0 0,-17-36 16,-1 1-16,19 35 0,-19-17 15,-17-36-15,18 35 0,-18 0 16,0-35-16,0 36 0,0-36 15,0 35-15,0-17 0,0 0 0,-18-1 16,-35 19-16,53-36 0,-17 53 16,-1-18-16,-17 18 0,17 0 15,1 0-15,-19 0 0,19 0 16,-1 0-16,-17 0 16</inkml:trace>
  <inkml:trace contextRef="#ctx0" brushRef="#br0" timeOffset="185828.76">12065 1129 0,'0'0'0,"-35"18"0,35-1 0,0-17 15,-18 35-15</inkml:trace>
  <inkml:trace contextRef="#ctx0" brushRef="#br0" timeOffset="186324.43">12277 582 0,'17'0'46,"1"0"-46,17 0 0,-17 0 16,-1 0-16,19 0 0,-36-18 0,17 18 16,-34 0 15,-19 0-31,36 0 16,-70 18-16,70 0 15,-18-18-15,1 0 0,-19 35 0,19 0 16,-1-35-16,-17 0 0,35 36 15,-18-19-15,18 1 16,0 17-16,0-17 16,18-1-16,17-17 0,0 36 15,-35-19-15,36 1 0,-1-18 16,0 53-16,-17-36 0,-1-17 16,-17 36-16,36-1 0,-36-35 15,0 53-15,0-35 0,0 35 16,0-36-16,0 18 0,0 1 15,-36-36-15,19 53 0,-36-53 16</inkml:trace>
  <inkml:trace contextRef="#ctx0" brushRef="#br0" timeOffset="186507.63">12629 370 0,'0'0'0,"0"-17"16,0-18-16,18 35 0,-18-18 16,18 18-16</inkml:trace>
  <inkml:trace contextRef="#ctx0" brushRef="#br0" timeOffset="186701.78">12665 300 0,'35'0'16,"-35"18"-16,0-18 0,0 35 16,0-18-16,-35 1 0,35 17 0,0 1 15,-18-1-15,0-17 16,18-1-16,0 36 0,-35-35 0,35-18 16,0 35-16,0 0 15,0-35-15,0 36 16,35-36-1,-17 0-15,35 0 0,-35 0 0,35 0 16,-36 0-16,1 0 0</inkml:trace>
  <inkml:trace contextRef="#ctx0" brushRef="#br0" timeOffset="186937.92">13088 952 0,'0'0'0,"0"0"16,0 36 0,35-36-1,1 0-15,-36 0 16,70 0-16,-35 0 0,1 0 0,17 0 15,0 0-15,-18 0 16</inkml:trace>
  <inkml:trace contextRef="#ctx0" brushRef="#br0" timeOffset="187475.39">13988 847 0,'0'0'0,"-18"0"0,-17 0 0,17 0 15,-35 17-15,53-17 0,-35 18 16,0-18-16,35 53 0,0-36 16,-18-17-16,-35 36 0,53-1 15,0 0-15,0-17 0,0 0 16,0 35-16,0-36 0,0 18 15,0-17-15,53 0 0,-35-18 16,17 53-16,-17-36 0,-1-17 0,36 0 16,-35 0-16,17 0 15,0 0-15,1 0 0,-19-17 0,1-1 16,35-17-16,-36-1 0,19 1 16,-19 18-16,1-36 0,-18 17 15,0-17-15,0 0 0,0 18 16,0 0-16,-35 0 0,-1-1 0,19 36 15,-36 0-15,18 0 0,-1 0 16,19 0-16,-36 0 0,35 53 16,0-53-16,-17 18 0,35-18 15,0 53-15</inkml:trace>
  <inkml:trace contextRef="#ctx0" brushRef="#br0" timeOffset="187666.31">14499 1199 0,'0'0'16,"0"18"-16,-17 0 0,17-18 15</inkml:trace>
  <inkml:trace contextRef="#ctx0" brushRef="#br0" timeOffset="188175.24">14781 811 0,'-17'-17'0,"-1"17"16,18-53 0,0 53 15,18 0-31,-1 0 16,19 0-16,-19 0 0,-17-18 15,18 18-15,17 0 0,-70 0 47,35 0-47,-18 0 16,-35 0-16,53 0 0,-17 0 15,-1 18-15,-17-18 0,35 35 16,-18-35-16,18 18 0,0-1 0,-17-17 16,17 36-16,0-19 15,0 1-15,0-18 16,0 53-16,35-53 0,0 17 15,-17-17-15,-1 36 0,19-36 16,-19 35-16,36-35 0,-35 35 16,-1-17-16,-17 0 0,0 17 15,0-17-15,0-1 0,0 18 16,0-17-16,0 0 0,0-18 16,-35 53-16,0-53 0,35 17 15,-18-17-15,-35 0 0,53 0 16</inkml:trace>
  <inkml:trace contextRef="#ctx0" brushRef="#br0" timeOffset="188490.44">15169 459 0,'0'0'0,"0"-18"0,0-35 16,18 53 0,0-18-16,17 18 15,-17 0-15,-1 0 16,-17 0-16,0 18 31,0 17-31,0 1 0,0-1 16,0-17-16,0-1 0,0 36 0,-35-35 15,0-18-15,35 35 16,0 0-16,0-35 0,0 36 16,0-19-16,35-17 15,-17 0-15,-1 0 0,54 0 16,-36 0-16</inkml:trace>
  <inkml:trace contextRef="#ctx0" brushRef="#br0" timeOffset="189382.39">15875 1164 0,'0'0'0,"18"0"16,-1 0-16,36 0 0,-35 0 16,-18 0-16,70 0 0,-34 0 15,-1 0-15,18 0 0,0-17 16,-18 17-16,0 0 0,1 0 16,-36 0-16</inkml:trace>
  <inkml:trace contextRef="#ctx0" brushRef="#br0" timeOffset="189581.24">16016 952 0,'0'0'0,"-35"0"15,88 0 16,-36 0-31,19 0 0,-1 0 0,18 0 16,0 0-16,-18 0 0,36-17 16</inkml:trace>
  <inkml:trace contextRef="#ctx0" brushRef="#br0" timeOffset="190138.01">16810 741 0,'0'0'0,"-18"0"16,-17 0-16,17 0 15,1 0-15,-19 0 16,36 35-16,0-17 16,-35-1-16,0 36 0,35-35 0,0 35 15,-18-36-15,-35 19 0,53-1 16,0 0-16,0-17 0,0 35 15,0-35-15,0-1 0,0 18 16,36-35-16,-19 18 0,1-18 16,35 18-16,-36-18 0,36 0 15,-35 0-15,17 0 0,1 0 16,-1-36-16,0 1 0,18 35 0,-35-17 16,17-36-16,-17 53 0,-1-18 15,-17 0-15,0-17 0,0 17 16,0 1-16,0-19 15,0 1-15,0 0 0,0 35 16,0-71-16,0 71 0,-35-17 0,0-36 16,35 53-16,-18-18 0,-35 18 15,35 0-15,1 0 0,-18 0 16,17 0-16,0 0 0,-17 0 0,17 0 16,1 0-16,-19 18 0</inkml:trace>
  <inkml:trace contextRef="#ctx0" brushRef="#br0" timeOffset="190552.22">17392 1147 0,'0'0'0,"0"17"0,-35-17 16,35 35 0,17-35 30,-17-35-46,18 35 16,-18 0-16,0-17 0,0 17 16,-35 0 15,-1 0-15,36 0-1,0 17-15,-17-17 0,17 35 0</inkml:trace>
  <inkml:trace contextRef="#ctx0" brushRef="#br0" timeOffset="191134.93">17798 635 0,'0'0'0,"-18"0"0,-17 0 15,88 0 17,-36 0-32,19 0 0,-1 0 15,0 0-15,0 0 0,18 0 16,0 0-16,-35 0 0,0-35 0,-18 35 15,52 0-15,-34-18 16,-18 0 0,-35 18-16,0 0 15,-1 0-15,1 0 0,17 18 16,-35-18-16,18 0 0,-18 0 16,36 18-16,-36-18 0,0 35 15,53 0-15,-71-35 0,71 0 0,-17 36 16,-36-19-16,53 1 0,0 17 15,0-17-15,0-1 16,0 19-16,0-36 0,0 17 16,53-17-16,-36 18 0,18-18 15,1 0-15,17 0 0,-36 0 16,19 0-16,-1 53 0,18-53 16,0 0-16,-18 17 0,0-17 0,1 0 15,-36 0-15,52 36 0,-52-1 16,18-35-16,-18 35 0,0-17 15,0 0-15,0 17 0,0-17 16,0-1-16,-18 18 0,1-17 16,-18 0-16,-1-18 0,1 0 15,17 0-15,-35 0 0,53 0 16,-17 0-16,-36 0 0,35 0 16,1 0-16</inkml:trace>
  <inkml:trace contextRef="#ctx0" brushRef="#br0" timeOffset="191716.99">18309 635 0,'-17'35'0,"-1"-35"0,-17 0 0</inkml:trace>
  <inkml:trace contextRef="#ctx0" brushRef="#br0" timeOffset="193438.24">16334 1429 0,'0'0'0,"0"17"0,0 19 16,0-19-16,0 1 16,53-18-16,-36 35 0,-17-17 15,35 0-15,1-18 0,17 52 16,0-34-16,17-18 0,-35 0 15,36 35-15,0-35 0,-19 36 16,19-36-16,-18 0 0,-18 0 16,36 0-16,-1 0 0,-34 35 15,-1-35-15,35 0 0,-17 0 16,-35 0-16,52 0 0,-34 0 0,-1 0 16,18 0-16,0-35 0,-18 35 15,18-18-15,18 0 16,-54-35-16,54 36 0,-71-18 0,53 35 15,0-71-15,-36 71 0,1-18 16,17-35-16,-17 53 0,0 0 16,-18-17-16,0-1 0,0-17 15,52 35-15,-52-18 16,0 1-16,18-19 0,-18 19 16,0-1-16,0-17 0,0 35 15,0-71-15,0 71 0,0-17 16,0-36-16,35 35 0,-35 0 15,0-17-15,0 17 0,0 1 16,0-19-16,0 19 0,0-1 16,0-17-16,0 35 15,0-35 1,0-1-16,0 36 16,-35-17-16,35-36 0,-18 53 15,18-18-15,-17 1 16,17-19-16,-35 36 0,35-17 15,-36-1-15,1-17 0,35 35 0,0-18 16,-18 0-16,-35 18 0,53-35 16,-17 35-16,-1 0 0,-17-35 15,17 35-15,-35-35 0,36 35 16,-1 0-16,-17 0 0,35-18 0,-36 18 16,1 0-16,18 0 0,-36 0 15,35 0-15,0 0 0,-35 0 16,36 0-16,-19 0 0,19 0 0,-36 0 15,53 0-15,-35 0 0,-1 0 16,36 0-16,-70 0 0,70 0 16,-18 0-16,1 0 0,-19 0 15,1 0-15,0 0 0,-1 0 16,1 0-16,0 0 0,0 0 0,17 0 16,-35 0-16,18 0 0,-18 0 15,35 0-15,-35 0 0,0 18 16,53 17-16,-70-35 0,70 18 15,-71-1-15,54-17 0,-1 0 16,-17 53-16,-1-53 0,1 18 0,18-18 16,-1 0-16,-17 35 0,35 0 15,-36-35-15,1 36 16,35-19-16,0 1 16,0 17-16,0-17 0,-18-1 15,18 19-15,-53-19 0,53 1 16,0-18-16,-17 53 15,-1-36-15</inkml:trace>
  <inkml:trace contextRef="#ctx0" brushRef="#br0" timeOffset="194899.97">18768 1023 0,'0'35'15,"17"-35"-15,1 0 16,-18 18-16,53-18 16,-35 0-16,17 0 0,0 0 15,0 0-15,36 0 0,-36 0 0,36 0 16,-1 0-16,-34 0 0,34 0 16,1 0-16,-36 0 0,18 0 15,-35 0-15,-18 0 0</inkml:trace>
  <inkml:trace contextRef="#ctx0" brushRef="#br0" timeOffset="195338.06">19085 1094 0,'0'0'0,"0"35"0,-17-35 15,17 18 17,0-1-17,17-17-15,19 35 0,-1-35 16,-35 18-16,53-18 0,-36 18 15,54-18-15,-71 0 0,53 0 16,-35 0-16,17 53 0,0-53 16,0 0-16</inkml:trace>
  <inkml:trace contextRef="#ctx0" brushRef="#br0" timeOffset="200899.66">7990 1870 0,'-17'0'16,"17"35"-16,0-17 0,0-1 15,0 36-15,0-35 0,0 17 16,0 0-16,0 18 0,0 0 0,0-35 16,0 35-16,0-18 15,0-35-15,0 71 0,0-71 0,0 35 16,0 0-16,0-70 47,0 0-47,0 17 0,0-35 15,0 53-15,-35-71 16,35 54-16,0-36 0,0 18 0,0-18 16,0 0-16,0 18 0,0-1 15,0 1-15,0 0 0,35 17 16,0-35-16,-35 53 0,35 0 0,-17 0 16,0 0-16,17 0 0,-17 0 15,-1 0-15,18 0 16,-35 35-16,0-17 0,0 0 15,0 17-15,0 0 0,0-35 16,0 53-16,0-35 0,-35 17 0,35 0 16,-17-35-16,-36 36 0,53-36 15,-18 17-15,0-17 0,-17 18 16,17-18-16,1 0 0,-18 0 16,17 0-16,0 0 0,-17 0 15</inkml:trace>
  <inkml:trace contextRef="#ctx0" brushRef="#br0" timeOffset="201479.18">8290 2046 0,'0'0'0,"0"35"15,-17-35-15,17 0 31,17 0-15,-17 36-16,0-36 16,0 17-16,36-17 0,-36 18 15,35 17-15,-35-35 16,0 18 0,35-18-16,-17 0 15,-1 0 1,19 0-16,-19 0 15,1-53-15,17 53 0,-35 0 16,18 0-16,-18-18 0,17 18 16,-17-17-16,-35 34 62,35 1-62,-35 17 0,35-17 16,-18-1-16,-35 19 0,53-19 15,-17 1-15,-1-18 0,-17 0 16,17 53-16,1-35 0,-19-18 0,36 0 16,-17 0-16,17 35 0,-18-35 15</inkml:trace>
  <inkml:trace contextRef="#ctx0" brushRef="#br0" timeOffset="201997.36">8643 2187 0,'0'18'15,"0"-1"1,35-17 0,1 0-1,-36 0-15,35 0 16,-17-17-16,-1-36 15,18 53-15,-35-18 16,0 1-16,0-19 16,-35 36 15,35 0-15,-17 0-16,-1 0 15,-17 0-15,17 0 0,0 0 16,18 36-16,-35-19 0,35 1 15,0 17-15,0-17 16,0-1-16,0 19 16,0-19-1,35-17-15,1 0 16,-36 0-16</inkml:trace>
  <inkml:trace contextRef="#ctx0" brushRef="#br0" timeOffset="202374.19">9119 1993 0,'0'0'0,"-17"0"0,-19 0 15,19 0-15,-1 18 0,-17-18 16,35 0-16,-18 0 0,1 35 15,17 0 1,0-35 0,17 0-1,-17 36-15,18-36 16,-18 0-16,35 0 16,0 0-16,-35 17 0,0-17 15,0 18-15,36-18 0,-36 35 0,0-17 16,0-1-1,0 19-15,0-19 16,0 1 0,-36-18-16,19 0 15,-1 0-15,-17 0 16,17 0-16</inkml:trace>
  <inkml:trace contextRef="#ctx0" brushRef="#br0" timeOffset="202643.31">9384 2152 0,'0'35'0,"0"-70"0,0 88 31,35-53 0,0 0-31,-17 0 16,0 0-16,17 0 0,0 0 0,1 0 16,-19 0-16</inkml:trace>
  <inkml:trace contextRef="#ctx0" brushRef="#br0" timeOffset="202828.13">9402 2081 0,'0'0'0,"17"0"31,-17 0-31,35 0 15,-17 0-15,35 0 0,-35 0 16,-1 0-16,36 0 0,-35 0 16</inkml:trace>
  <inkml:trace contextRef="#ctx0" brushRef="#br0" timeOffset="203484.02">10019 2081 0,'0'0'0,"-35"36"16,35-36-16,0 17 15,0-34 16,0-19-31,53 19 16,-36-1-16,-17-17 0,35 17 16,1 1-16,-36-19 0,0 1 15,35 0-15,-35 17 0,0-35 16,18 53-16,-18-17 0,0-1 16,0-17-16,0 17 0,0 36 31,0 17-16,0-17-15,0-1 0,0 36 16,-18-35-16,18 35 0,0-36 16,0 36-16,-35-35 0,35 52 0,0-34 15,0-1-15,-18 0 0,18 0 16,0 1-16,0-19 0,0 1 16,0-18-16,0 53 0,0-35 15,-18-18 1,18 0-1,-35 0-15,18 0 16,-1 0-16,-17 0 16,35 0-16,-36 0 0,1 0 15,35 0-15,-18 0 0,-35 0 16,53 0-16,36 0 47,-19 0-47,1 0 15,35 0-15,-35 0 0,52 0 16,-35 0-16,1-18 0,-1 18 16,0 0-16,18 0 0,0 0 15,-18 0-15,-35 0 0,53 0 0</inkml:trace>
  <inkml:trace contextRef="#ctx0" brushRef="#br0" timeOffset="204438.97">11324 2117 0,'0'17'15,"0"36"-15,0-18 0,0 18 16,0-35-16,0 35 0,0-35 15,0 17-15,0 0 0,0 0 16,-17-17-16,17 0 0,0 17 16,0-70 15,0 35-31,0-18 0,0-35 16,-53 36-16,53-1 0,0-35 15,0 0-15,0 18 0,0-1 16,0 19-16,0-36 0,0 18 15,0-18-15,0 35 0,0-35 0</inkml:trace>
  <inkml:trace contextRef="#ctx0" brushRef="#br0" timeOffset="204617.1">11254 2011 0,'0'0'0,"0"35"0,0 0 0,0-35 16,0 36-16,0-19 0,0 1 15,-36-18-15,36 35 0,-35-17 16,17-18-16,1 0 0,-19 17 16,19-17-16,-1 0 0,-17 0 0,35 0 15,-35 0-15</inkml:trace>
  <inkml:trace contextRef="#ctx0" brushRef="#br0" timeOffset="205262.57">11307 2011 0,'-53'0'16</inkml:trace>
  <inkml:trace contextRef="#ctx0" brushRef="#br0" timeOffset="206252.67">11218 1729 0,'0'-18'0,"-35"18"15,35-18 1,0-17 0,35 17-1,-17 18-15,0-17 0,17-18 16,0 35-16,0 0 0,1-36 15,-36 36-15,53 0 0,-36 0 16,19 0-16,-1 0 0,-35 0 16,35 36-16,-35-36 15,0 52-15,18-34 0,-18 17 16,0 1-16,0-1 0,0 0 0,0 0 16,0-17-16,0 35 0,0-35 15,0-1-15,-18-17 0,18 71 16,-35-71-16,35 0 0,-18 35 15,18 0-15,-17-35 0,-19 0 16,19 0-16,-1 0 16,-17 0-16,35 0 0,-36 0 15,1 0-15,35 0 0,-17 0 16,-36-17-16</inkml:trace>
  <inkml:trace contextRef="#ctx0" brushRef="#br0" timeOffset="206795.71">11818 2011 0,'-18'-18'0,"18"36"46,0-18-30,0 35-16,0 0 16,18-35-16,-18 0 0,0 36 15,0-36-15,35 0 32,1-36-17,-36 19-15,0-1 16,35-17-16,-35 17 0,18 1 15,-1 17-15,18-36 0,-17 36 16,0 0-16,17 0 16,-17 0-1,-18 53-15,17-35 16,-17-18-16,0 35 16,0 0-16,0-35 0,0 36 15,0-19-15</inkml:trace>
  <inkml:trace contextRef="#ctx0" brushRef="#br0" timeOffset="207122.97">12241 1993 0,'0'18'16,"0"17"-1,0 0-15,0-35 16,0 36-16,0-19 16,0 1-16,36-18 0,-19 35 15,1-35-15,17 0 0,-17 0 16,-1 0-16,19-35 0,-19 35 0,1-18 16,-18 1-16,0-19 0,53 19 15,-53-1-15,0-17 16,0 17-16,0 1 15,-53 17-15,53 0 16,-35 0-16,-1 0 16,36 0-16,-17 0 0,-36 0 15,53 17-15</inkml:trace>
  <inkml:trace contextRef="#ctx0" brushRef="#br0" timeOffset="207388.11">12876 2046 0,'0'0'0,"-17"35"0,-1-35 15,18 0-15,35 0 32,-35 0-32,36 0 0,-1 0 15,-35 0-15,35 0 0,-17 0 16,0 0-16,17 0 16</inkml:trace>
  <inkml:trace contextRef="#ctx0" brushRef="#br0" timeOffset="207582.91">12876 1870 0,'0'0'0,"-17"0"0,34 0 46,19 0-46,-1 0 0,0 0 16,-17 0-16,0 0 0,34 0 16</inkml:trace>
  <inkml:trace contextRef="#ctx0" brushRef="#br0" timeOffset="207966.95">13423 1799 0,'-53'0'0,"53"35"16,-17-35-16,-1 18 0,18 0 16,-35 17-16,35-17 0,-18-1 15,18-17-15,0 71 0,0-71 16,0 70-16,0-70 0,0 53 0,0-35 15,0 17-15,0-17 16,18-1-16,-18-17 0,35 36 16,-17-36-16,-1 0 0,19 0 0,-19 0 15,1 0-15,17 0 0,-17-36 16,-1 36-16,-17-17 16,0-36-16,53 35 0,-53 1 0,0-36 15,0 35-15,0-35 0,0 36 16,0-19-16,0 1 0,0 0 15,0 35-15,-53 0 0,53-18 16,-35 18-16,0-53 0,35 53 16,-18 0-16,-35 0 0</inkml:trace>
  <inkml:trace contextRef="#ctx0" brushRef="#br0" timeOffset="211045.1">15628 1711 0,'0'-18'15,"-35"-17"17,0 35-17,35 0-15,-18 0 16,-35 0-16,53 0 0,-18 0 16,1 35-16,-19 1 0,1-36 15,0 35-15,17 0 0,1 0 16,-19 1-16,1 17 0,0-36 0,35 54 15,0-36-15,0 0 16,-18 18-16,18 0 0,0-18 0,0 1 16,0-1-16,18-35 0,17 53 15,-17-35-15,-1-18 0,36 35 16,-35-35-16,17 0 0,0 0 16,1 0-16,-1 0 0,0 0 15,1 0-15,-1-35 0,-18 17 0,1 0 16,-18-17-16,0 35 15,0-35-15,0-1 0,0 36 16,0-17-16,0-36 16,0 53-16,-35 0 15,0 0-15,35 0 0,-18-18 0,-35 18 16,53 0-16,-18 0 16,1 0-16,-19 0 15</inkml:trace>
  <inkml:trace contextRef="#ctx0" brushRef="#br0" timeOffset="211352.84">15981 2117 0,'0'0'0,"0"0"31,70 0-15,-70 0-16,36 0 15,-1 0-15,-35 0 0,35-36 0,-17 36 16,-1 0-16,19 0 16,-19 0-16</inkml:trace>
  <inkml:trace contextRef="#ctx0" brushRef="#br0" timeOffset="211555.87">16016 1940 0,'0'0'0,"-35"0"15,88 0 17,-36 0-17,19 0-15,-1 0 0,0 0 0,0 0 16,1 0-16,-1 0 0,0 0 15,-17 0-15</inkml:trace>
  <inkml:trace contextRef="#ctx0" brushRef="#br0" timeOffset="212132.12">16792 1799 0,'0'0'0,"0"0"0,-35 0 0,35-17 15,-18 17-15,18-18 16,-17 18-16,-19 0 16,36-35-16,-35 35 0,0 0 15,35 0-15,-18 35 0,-35-17 16,53-1-16,-17 36 0,-1-35 16,-17 35-16,17-36 0,18 54 15,-18-71-15,18 70 0,0-34 16,0-1-16,0 0 0,0 0 15,0 1-15,36-1 0,-36-35 16,53 53-16,-36-35 0,19-18 0,-1 0 16,18 0-16,-36 0 15,36 0-15,-35 0 0,53 0 0,-36 0 16,-18-18-16,36 0 0,-35-17 16,0 0-16,17-1 0,-17 19 15,-1-36-15,-17 53 0,0-35 16,0-1-16,0 1 0,0 0 15,0 0-15,0-1 0,0 1 0,0 0 16,0 17-16,0-35 0,0 36 16,-35-1-16,0-17 0,17 17 15,-35 0-15,35 18 0,1 0 0,-36 0 16,0 0-16,18 36 0,-1-36 16,-34 35-16</inkml:trace>
  <inkml:trace contextRef="#ctx0" brushRef="#br0" timeOffset="-189301.64">3775 12206 0,'-18'0'62,"0"0"-62,-17 35 0,18-35 0,17 36 16,-18-1-16,-17 0 16,35 0-16,0 1 0,0-1 0,0 0 15,0 1-15,0-36 0,0 70 16,0-70-16,0 35 0,0 1 16,0-36-16,0 35 0,53-35 15,-36 18-15,-17-18 0,35 0 16,1 0-16,-1 0 0,-17 0 15,-1 0-15,19-18 0,-19-17 16,1-1-16,17 1 0,-35 0 16,18 0-16,-18-1 0,0 1 15,0 17-15,0-35 0,0 36 16,0-1-16,0-17 0,-53 17 16,53 1-16,-18 17 0,-35-36 15,53 36-15,-17 0 0,-1 0 16,-17 0-16,17 0 0,0 71 0,-17-71 15,18 35-15,17-17 0,-18-1 16</inkml:trace>
  <inkml:trace contextRef="#ctx0" brushRef="#br0" timeOffset="-189054.39">4251 12577 0,'0'0'0,"0"17"16,0-17-16,0 35 16</inkml:trace>
  <inkml:trace contextRef="#ctx0" brushRef="#br0" timeOffset="-188489.69">4445 12171 0,'0'0'0,"0"53"0,-35-53 15,35 17-15,0-52 31,35 35-31,0-35 16,1 35-16,-19-35 0,1 35 16,17 0-16,-17 0 15,-18 17 1,0 1-16,0 35 0,0-36 16,0 19-16,0-1 0,0-35 15,-53 53-15,53-36 0,0 19 16,0-19-16,0-17 0,0 18 15,0 17-15,-18-35 16,36 0 15,-18-35-15,35 35-16,-17 0 0,-1 0 16,19 0-16,-19 0 0,1 0 0,-18 0 15,53 0 1,-53 35-16,0-17 0,0 0 15,0-18-15,0 53 0,0-36 16,-18-17-16,18 35 0,-35 1 16,35-36-16,0 0 0,0 35 15,-35-35-15,-1 0 16,36 0 0</inkml:trace>
  <inkml:trace contextRef="#ctx0" brushRef="#br0" timeOffset="-187631.66">5292 12100 0,'0'0'0,"0"0"15,0-17-15,-36-36 16,36 53 0,-17 0-16,-1 0 0,-17 0 15,17 0-15,1 0 16,-19 0-16,19 35 0,-1-17 0,-17-18 16,35 17-16,0 19 0,0-19 15,-36 1-15,36-18 16,0 53-16,0-36 0,0-17 15,0 36-15,18-36 16,0 0 0,-18 0-16,53 0 0,-36 0 15,-17 0-15,36 0 16,-1 0-16,-35-53 0,35 35 16,-35-17-16,0 35 15,0-35-15,-35 52 47,35 1-31,0-18-16,0 53 0,0-36 15,0 19-15,0-1 0,0-35 16,0 35-16,0 0 0,0 1 16,35-19-16,-35 36 0,0-35 15,0 0-15,0 35 0,0-36 16,-35-17-16,35 35 0,-18 1 15,1-36-15,-19 0 0,36 35 16,-17-35-16,-1 0 0,-17 0 0,35 0 16,-36 0-1,36-35-15,0 17 0,0 0 16</inkml:trace>
  <inkml:trace contextRef="#ctx0" brushRef="#br0" timeOffset="-187126.1">5503 12136 0,'0'-36'47,"36"36"-47,-36 0 15,35 0-15,-17 0 0,-18-17 0,17 17 16,18-53-16,-35 53 31,0-18-15,-35 18-16,18 0 16,-1 0-16,-17 0 0,17 0 15,0 18-15,-17-18 16,17 35-16,1-17 0,-18-1 0,35 19 15,0-19-15,0 1 16,0-18-16,0 53 16,0-36-16,0-17 0,0 0 15,52 36-15,-34-36 0,-18 35 16,35-35-16,1 0 0,-1 35 16,-17-17-16,-1-18 0,18 17 15,-17 19-15,-18-1 0,0 0 16,0-17-16,0 0 0,0 52 15,0-70-15,0 71 0,-53-71 16,36 35-16,-1 0 0,-17-35 16,17 36-16,0-36 0,18 17 15,-35-17-15,17 0 16,18-53-16</inkml:trace>
  <inkml:trace contextRef="#ctx0" brushRef="#br0" timeOffset="-182861.69">8361 9384 0,'0'-35'0,"-18"35"0,1 0 15,-19 0-15,19 0 16,-1 53 0,-17-36-16,35-17 0,0 71 15,-36-71-15,1 53 0,35 0 16,0-18-16,0 0 0,0 0 15,0 18-15,0-35 0,0 17 16,0 0-16,35-35 0,-17 36 0,0-36 16,-18 17-16,53-17 0,-36 0 15,19 0-15,-1 0 0,0 0 16,-17 0-16,-1-17 0,36-19 16,-35 19-16,17-36 0,-35 35 15,18 1-15,-18-19 0,0 1 16,0 0-16,0 17 0,0-35 15,0 36-15,-53-36 0,53 35 16,-18 0-16,-35-34 0,36 52 16,-1-18-16,-17-17 0,0 35 15,-1 0-15,19 0 0,-1 0 16,-17 53-16,35-36 0,0 18 16,-36 1-16,36-1 0</inkml:trace>
  <inkml:trace contextRef="#ctx0" brushRef="#br0" timeOffset="-182233.2">8855 9842 0,'-18'0'0,"-35"0"109,53 0-109,0 36 16,-17-36-16,17 17 0,0 1 31,0 17-15,17-35 15,18 0-15,-35-35-16,18 35 15,-18-18-15,0 1 16,0-19-16,0 19 16,0-1-16,0-17 15,0 17-15,-53 18 16,53-17-16,0 17 15,-17 0 1,17 17-16,-18-17 16,18 18-16,0-18 15,0 35 17</inkml:trace>
  <inkml:trace contextRef="#ctx0" brushRef="#br0" timeOffset="-180670.95">9208 9402 0,'0'0'16,"0"-18"15,0-17-31,0 35 16,0-36-16,35 1 15,-18 35-15,1-18 0,-18-34 16,0 52-16,53 0 0,-35-18 15,-18 0-15,35 18 16,-35-35-16,35 35 0,-35 0 16,0 0-1,0 53 1,0-35-16,0 17 16,0-18-16,0 1 0,0 17 15,0-17-15,0 0 16,0-18-16,-17 53 0,-1-36 15,18-17-15,-35 35 16,35-70 47,35 18-48,0 17-15,-35-18 16,35 18-16,-17 0 15,0 0-15,17 0 0,-17 18 16,-1-1 0,-17-17-16,0 35 0,0 1 15,0-36-15,0 35 0,0-17 16,0-1-16,0 36 0,0-35 16,0 17-16,-17-17 0,-36-18 0,53 17 15,-18-17-15,0 53 0,-17-53 16,18 18-16,-1-18 0,-17 0 15,17 0-15,0 0 16</inkml:trace>
  <inkml:trace contextRef="#ctx0" brushRef="#br0" timeOffset="-179908.73">9737 9419 0,'-36'-17'0,"36"-1"15,0-17 1,0 35-16,0-36 0,0 1 16,0 17-16,36-34 0,-1 52 15,-35-36-15,35 1 0,0 17 16,1 18-16,-19-17 0,36 17 16,-35 0-16,0 0 0,-18 0 15,0 35-15,0-35 0,53 35 16,-53-17-16,0 35 0,0-36 15,-18 36-15,18-35 0,-35 0 16,35-18-16,-36 53 0,1-36 16,35-17-16,-18 0 0,18 35 15,-53-35-15,53-35 47,36 35-31,-19 0-16,1 0 0,17 0 15,-17 0-15,0 0 16,-18 0-16,53 0 16,-36 0-16,-17 0 0,35 35 15,-35 1-15,0-1 16,0-17-16,0 35 0,0-36 16,0 36-16,-35-18 0,18-35 15,-1 53-15,-17-35 0,35 17 16,-36 0-16,1-35 0,35 0 15,0 36-15,-18-36 0,-35 0 16,53 0 0,0-36-16</inkml:trace>
  <inkml:trace contextRef="#ctx0" brushRef="#br0" timeOffset="-179308.07">10548 9278 0,'0'0'0,"0"0"0,0-18 32,-18 18-32,18-52 15,-17 52-15,-18 0 0,17 0 16,0 0-16,-17 35 15,17-18-15,1 1 16,-19 17-16,36 1 0,-35-36 16,35 70-16,-35-70 0,35 71 15,0-36-15,0-17 0,0 35 16,0-18-16,0 0 0,0 0 16,35-35-16,-17 53 0,-1-35 15,36-18-15,-35 0 0,17 0 16,1 0-16,-1 0 0,0 0 15,0 0-15,-17 0 0,0 0 16,17-18-16,-17 1 0,-18-19 16,17 36-16,-17-35 0,0 0 15,0 35-15,0-18 16,-35 18-16,0 0 0,35 0 16,-71 0-16,71 0 0,-35 0 15,-18 18-15,35 17 0,-35-17 16,36-1-16,-19-17 0,1 0 15,0 53-15,17-35 0,-35-18 16</inkml:trace>
  <inkml:trace contextRef="#ctx0" brushRef="#br0" timeOffset="-136659.6">5327 7691 0,'0'0'15,"-18"0"1,1 0-1,17-36 1,-36 36 31,19 0-31,-1 0-16,-17 0 15,17 0 1,1 0-16,-19 0 15,36 0-15,-35 0 0,0 0 16,35 0-16,-18 0 0,-35 0 16,53 0-16,-17 36 15,-1-19-15,-17-17 16,17 0-16,18 18 16,-18-18-16,-17 0 15,35 0-15,-18 0 0,1 0 16,17 53-16,-36-53 0,36 0 15,-35 17-15,0-17 0,35 0 16,0 36-16,-18-1 0,-35-35 16,53 0-16,-17 35 0,-1-17 15,18 0-15,-35-18 0,17 35 16,18-18-16,-17-17 0,17 18 16,0 17-16,-36-35 0,36 18 0,0 0 15,0-18 1,0 53-16,0-36 15,-17-17-15,17 0 0,0 35 16,0 1-16,0-36 0,0 35 16,0-17-16,0-1 15,0 19-15,0-19 16,0 1-16,0 17 16,17-35-16,-17 18 0,0-18 15,0 17-15,0-17 16,36 0-16,-1 53 0,-35-53 15,0 18-15,35-18 16,-17 0-16,-1 0 0,19 0 16,-19 0-16,1 0 0,17 0 15,-17 0-15,-1 0 0,-17 0 0,53 0 16,-35 0-16,-18 0 0,35 0 16,1 0-16,-36 0 15,35 35-15,-17-35 16,-1 0-16,18 0 0,-17 35 15,0-35-15,17 0 16,-17 0-16,-1 0 16,-17 0-16,53 0 15,-53 36-15,18-36 0,-18 0 16,0 17-16,35-17 0,0 0 16,-35 0-16,36 0 0,-19 0 15,1 18-15,17-18 0,1 0 16,-1 0-16,-18 0 0,1 0 15,35 35-15,-35-35 0,17 0 16,0 18-16,-35-18 0,53 0 16,-35 18-16,17-18 0,-17 0 15,-1 35-15,19-35 0,-19 0 16,1 0-16,35 0 0,-36 0 16,-17 0-16,36 0 15,-1 0-15,-35 0 16,35 0-16,-17 0 15,-1 0 1,19 0-16,-19 0 16,1 0-16,17 0 15,-17 0 1,0 0-16,-18 0 0,53 0 16,-36 0-16,-17 0 15,35 0-15,1 0 0,-36 0 16,35 0-16,-17 18 0,-1-18 15,19 0-15,-19 0 0,36 0 16,-35 0-16,-1 0 0,-17 0 16,53 0-16,-35 0 0,-18 0 15,35-18-15,1 18 0,-1-35 0,-18 35 16,1 0-16,17 0 0,-17 0 16,0 0-16,17-18 0,-17 18 15,-18-53-15,17 53 0,-17 0 16,53 0-16,-35 0 0,-18-18 15,0 18-15,35-17 0,0 17 16,-35-36-16,36 19 0,-19-1 16,1 18-16,17-35 15,-17 17-15,-1 18 16,-17-17-16,36 17 0,-36-36 16,0 36-16,17 0 15,-17-35-15,0 0 16,0 35-16,0-18 0,0-35 15,0 53-15,0-17 0,0-1 16,0-17-16,0 17 0,0 0 16,0-17-16,0 18 15,-17-1-15,-19-17 16,36 35-16,-17 0 0,17-36 16,-53 1-16,53 35 0,0-18 15,-18 18-15,18-52 0,-17 52 16,17-18-16,0 0 0,-36 18 15,36-35-15,-17 17 16,17 1-16,-18-19 16,-17 36-16,35-17 0,-18 17 15,0-18-15,-17 18 0,35-35 16,-35 35-16,0 0 0,17 0 16,-35-35-16,53 35 0,-18-36 15,1 36-15,-36 0 0,35 0 16,-17-17-16,17 17 15,1 0-15,-19 0 0,36-53 0,-70 53 16,70 0-16,-18 0 16,-35 0-16,36 0 0,-1 0 15,-35 0-15,35 0 0,-34 0 0,-1 0 16,53 0-16,-71 0 0,53 0 16,-35 0-16,53 0 0,-35 35 15,0-35-15,17 18 0,1-18 16,-19 0-16,19 17 15,-1-17-15,-17 0 16,35 0-16,-35 0 16,-1 0-16,36 36 0,-17-36 15,-36 0-15,35 0 0,0 0 16,-17 0-16,18 0 0,-1 0 16,-17 0-16,17 0 15,0 0 1,-17 0-1,35 0 1,-35 0 0,0 0-16,35 0 15,-18 0-15,-35 0 16,53 0-16,-18 0 16,1 0-16,-19 0 15,19 0 1,17 17-16,-18-17 15,18 18 1,-35-18-16</inkml:trace>
  <inkml:trace contextRef="#ctx0" brushRef="#br0" timeOffset="-129194.03">16051 7232 0,'-35'0'63,"0"0"-48,35 0-15,-18 0 16,-35 0-16,53 0 0,-17 0 15,-1 0-15,-35 0 0,35 0 16,-34 0-16,-1 0 0,17 35 16,1-17-16,-35-1 0,52 19 15,-35-19-15,18 1 0,-18-18 16,0 53-16,53-35 0,-71-18 16,71 0-16,-17 35 0,-36 0 15,53-35-15,-36 35 0,36-17 16,-35 0-16,18 17 0,-1-17 15,18-1-15,-35 19 0,35-19 0,0 1 16,-18-18-16,18 53 16,0-36-16,0-17 15,0 36-15,0-1 0,0-35 16,0 35-16,0-17 0,0 0 16,0 17-16,0-18 0,0 1 15,0 35-15,0-35 0,-18-18 16,18 53-16,0-36 0,0-17 15,0 35-15,0 1 0,0-36 16,0 35-16,0-17 0,0-1 16,0 19-16,18-19 15,0 1-15,-18 17 0,0-17 0,35-1 16,0-17-16,0 0 0,1 53 16,-1-35-16,0-18 15,18 35-15,-35 0 0,35-35 0,-36 36 16,19-19-16,-1 1 0,-35 17 15,35-17-15,-17 0 16,35 17-16,-36-35 0,1 18 0,35-1 16,-35-17-16,35 0 0,-36 0 15,54 0-15,-18 0 0,0 0 16,-18 0-16,18 0 0,-36 0 16,54 0-16,-36 0 0,0 0 15,18 0-15,0 0 0,-17 0 16,17 0-16,-36 0 0,54 0 15,-36 0-15,0 0 0,18 0 16,0 0-16,-18 0 0,18 0 16,-35 0-16,35 0 0,-35 0 0,17 0 15,0 53-15,-35-53 16,35 18-16,-17-18 16,0 0-16,17 0 0,-17 0 0,-1 0 15,18 0-15,-17 0 0,0 0 16,35 0-16,-36 0 0,54 0 15,-71 0-15,53-18 0,-36 0 16,36-17-16,-35 35 0,35-35 16,-36 0-16,36 35 0,-35-71 15,17 53-15,1 1 0,-36-36 16,35 35-16,-17-35 0,-1 36 16,-17-19-16,35 1 0,-35 0 15,18 17-15,-18-35 0,0 53 16,0-35-16,18 0 0,-18-1 15,0-16-15,0 34 0,35-17 16,-35-36-16,0 71 0,0-70 16,0 70-16,0-36 0,0 1 0,0 17 15,0 1-15,0-19 16,0 19-16,0-1 0,0-17 0,0 35 16,0-35-16,0-1 15,0 36-15,-35-17 0,17-36 16,-35 53-16,18-36 0,-18 1 15,-18 18-15,18-36 0,-17 17 16,-18 1-16,17 0 0,1-1 16,17 19-16,-18-36 0,1 35 15,-1 18-15,36-17 0,-18-19 16,0 36-16,18 0 0,-1 0 16,-34 0-16,52 0 0,-35 0 15,18 0-15,-36 0 0,36 0 16,-35 0-16,-1 0 0,53 0 15,-35 0-15</inkml:trace>
  <inkml:trace contextRef="#ctx0" brushRef="#br0" timeOffset="-125907.72">27093 7638 0,'-35'0'0,"70"0"0,-88 0 16,36 0-16,-18 0 0,35 0 15,-36 0-15,1 0 16,35 0-16,-18 0 16,-35 17-1,53-17-15,-17 0 16,-1 0-16,18 36 0,-35-36 15,17 0-15,1 17 16,-36-17-16,35 18 0,-17-18 16,-1 53-16,1-36 0,-35-17 0,52 36 15,0-1-15,-35-35 0,36 35 16,-36-17-16,35-18 0,18 18 16,-35-18-16,35 35 0,0-35 15,0 17-15,0 1 16,0 17-16,0-17 15,0 0-15,53-18 0,-36 53 16,-17-36-16,36-17 0,-1 35 16,0 1-16,1-36 0,-1 35 15,-17-17-15,34-1 0,-16 19 16,-36-19-16,70 1 0,-34 17 16,-1-35-16,18 18 0,0-1 15,-18-17-15,36 0 0,-19 53 16,1-35-16,-17-18 0,34 0 0,-17 0 15,18 0-15,-54 0 16,54 0-16,-1 0 0,-17 0 16,18 0-16,-1 0 0,1 0 0,-53 0 15,52 0-15,-17 0 0,18 0 16,-18 0-16,-18 0 0,-35 0 16,70-18-16,-70 18 0,71 0 15,-71 0-15,35-17 0,1 17 16,-1 0-16,0 0 0,18 0 15,-35 0-15,52 0 0,1 0 16,-36-36-16,0 36 0,36 0 16,-18 0-16,-36 0 0</inkml:trace>
  <inkml:trace contextRef="#ctx0" brushRef="#br0" timeOffset="-72645.61">9613 10971 0,'0'-17'141,"0"-1"-126,-53 18 16,53-35-15,0 35 0,-17 0-1,-1 0 1,-17 0 0,17 0-1,0 0 1,-17 0-1,18 0 1,-1 0 0,-17 0-1,35 0 1,-36 53 0,1-53-1,35 17-15,0-17 0,-18 0 16,18 0-1,-52 36 1,52-1 0,0-35-16,0 0 15,-18 0 17,18 35-32,-18-17 31,18-1-16,0 19 1,-35-36 0,35 17-1,-18-17 1,18 18 0,-17-18-1,17 35-15,-36-35 16,36 18-1,-17 0 1,17-18 0,0 53 15,-18-53-15,18 17-16,0-17 15,0 35 1,-35-35-16,35 36 0,0-36 15,0 35-15,-35-17 16,35-1 0,-36-17-1,36 36 1,0-36-16,-17 17 16,-36-17-1,53 18-15,0 17 16,-18-35-16,18 18 0,0-1 15,0-17 1,0 53-16,0-35 16,0-18-16,0 35 15,0 1 1,0-36 0,0 35-16,0-18 15,0 1 1,18-18-1,-18 35-15,35-35 16,-17 18 0,-1-18-16,-17 18 15,36-18-15,-19 0 16,1 0 0,-18 0-16,53 0 0,-36 0 15,-17 0 1,36 0-16,-1 0 15,-35 0-15,35 0 16,-17 0-16,0 0 16,17 0-1,-18 0 1,1 0-16,17 0 16,-17 0-1,0 0-15,-18 0 16,53 0-1,-36 0 1,-17 0-16,35 0 16,-35 35-1,36-35-15,-36 0 16,35 0-16,-17 0 16,-1 0-16,19 0 15,-19 0-15,1 0 0,17 0 16,-17 0-1,-1 0 1,-17 0 0,53 0-1,-53-35-15,18 35 0,-18 0 16,35 0-16,0-18 16,-35 18-16,0-53 15,36 53-15,-19 0 16,-17 0-16,18 0 15,17 0 1,-35-18 0,18 18-1,0-17 1,17-18-16,-35 17 16,18 18-1,-18-18-15,0-17 16,0 17-16,0 1 15,17-19-15,-17 36 16,0-35-16,0 0 16,0 35-1,0-18-15,0-35 16,0 53-16,0-17 16,-35 17-16,35-18 0,0-17 0,0 17 15,-35 18-15,35-18 0,0-17 16,0 35-1,0-17-15,0-1 47,-18-17-31,18 35 0,0-36-16,0 1 31,0 35 0,0-18-15,0-35-1,0 53-15,0-17 16,-53-1-16,53-17 16,0 17-1,-18 1-15,1 17 0,-19-36 0,19 19 16,-1 17-16,-17-18 15,17 18-15,1 0 0,-19 0 16,36 0-16,-35 0 0,0 0 16,35 0-16,-18 0 15,-35 18-15</inkml:trace>
  <inkml:trace contextRef="#ctx0" brushRef="#br0" timeOffset="-72001.16">9278 12171 0,'35'0'16,"-35"0"-16,18 0 15,-18 0 16,18 0-31,-18 53 0,0-36 16,0 19-16,0-19 16,0 1-16,0-18 15,0 53 1</inkml:trace>
  <inkml:trace contextRef="#ctx0" brushRef="#br0" timeOffset="-71810.98">9454 12171 0,'0'35'16,"0"-17"0,0-1-16,0 36 15,0-35-15,0-18 0,0 53 16,0-36-16,0-17 0,0 36 15</inkml:trace>
  <inkml:trace contextRef="#ctx0" brushRef="#br0" timeOffset="-70631.01">8908 12841 0,'0'-35'47,"17"35"-31,19-18-16,-19-35 0,1 36 15,-18-1-15,53-17 0,-36 35 16,19-36-16,-1 1 0,-35 35 16,0 0-16,35-17 0,-35-36 15,0 88 1,0-17 0,0-1-16,0 18 0,0-17 15,0 0-15,0 52 0,0-70 16,0 71-16,0-36 0,0 0 15,0 1-15,0-1 0,0 0 16,0-17-16,0 0 0,0-18 16,0 52-16,0-34 0,0-18 15</inkml:trace>
  <inkml:trace contextRef="#ctx0" brushRef="#br0" timeOffset="-69923.94">9402 12665 0,'17'0'78,"-17"0"-78,35 0 15,1 0-15,-36 0 16,35 0-16,-17 0 16,-1 0-16</inkml:trace>
  <inkml:trace contextRef="#ctx0" brushRef="#br0" timeOffset="-69428.34">9419 12665 0,'0'0'16,"0"53"0,0-36-16,-17-17 15,17 36-15,0-1 16,0-35-16,0 35 15,17-35 32,-17 0-31,35 0 0,-35-35-16,36 35 15,-36 0-15,35 0 0,-17 0 16,-1 0-16,19 0 15,-19 0-15,1 0 0,17 0 16,-17 0-16,-18 35 16,0-17-16,0-1 0,0 19 15,0-19-15,0 36 0,0-35 16,-18 0-16,18-18 0,-35 0 16,35 52-16,-18-34 0,-35-18 15,53 0 1,-17 0-1,-1-18-15,18-34 16</inkml:trace>
  <inkml:trace contextRef="#ctx0" brushRef="#br0" timeOffset="-68672.53">10054 12524 0,'0'0'0,"-35"0"0,0 0 16,35 0-16,-18 0 15,-35 0-15,53 0 0,-18 0 16,1 0-16,-19 53 0,19-53 16,17 17-16,-18 18 0,-17-17 15,35 0-15,0-18 0,0 53 16,0-36-16,0-17 16,0 36-1,35-36-15,0 0 0,-35 35 16,36-35-16,-19 0 15,1-18-15,17 1 16,-17-19 0,-18 19-16,0-1 0,18-17 15,-18 35-15,0-36 16,0 1 0,35 35 15,-35 35-31,0-17 15,18 0 1,-18-18-16,0 53 0,17-36 0,-17-17 16,0 36-16,0-1 0,0 0 15,0-17-15,0-1 0,0 36 16,0-35-16,0 35 16,-35-35-16,0-18 0,35 52 0,-18-34 15,-35-18-15,53 0 0,-35 35 16,-1-35-16,19 0 0,-1 0 15,-35 0-15,36 0 0,-19 0 16,36 0-16,-35 0 0</inkml:trace>
  <inkml:trace contextRef="#ctx0" brushRef="#br0" timeOffset="-66110.36">3334 10936 0,'0'-35'0,"0"35"16,0-35 15,0-1-31,-18 36 15,18 0-15,0-17 16,-35 17 0,35-53-16,0 53 0,-18 0 15,-35 0 1,53 0-16,-17 0 16,-1 0-16,-17 0 0,17 0 15,0 0-15,-17 0 0,18 0 16,-1 0-16,-17 0 15,35 0-15,-36 0 16,1 0-16,35 0 0,-18 35 0,-34-35 16,52 18-16,-18-18 0,0 17 15,-17 19-15,17-19 0,1 1 16,-36-18-16,35 0 0,-17 53 16,35-36-16,-35-17 0,-1 36 15,36-1-15,0-35 0,-17 35 16,-36-17-16,53-1 0,-18 36 15,18-35-15,-18 17 0,-17 1 16,35-36-16,-17 53 0,-1-36 16,18 18-16,-35 1 0,35-1 15,0-17-15,-18 35 0,18-36 0,0 1 16,0 17-16,-18-17 16,18-1-16,0-17 0,0 53 15,0-35-15,0-18 0,-35 35 0,35 1 16,0-36-16,0 35 0,0-18 15,0 1-15,0 17 16,0-17-16,0 0 16,0 17-1,53-17-15,-35-1 16,-18-17-16,0 53 16,35-53-16,0 18 0,-35-18 15,35 0-15,1 35 16,-1-35-16,-17 0 0,-1 0 15,19 0-15,-19 0 0,1 0 16,35 0-16,-36 0 0,-17 0 16,36 0-16,-1 0 0,-35-35 0,35 35 15,1-18-15,-1 18 0,-18-18 16,1-17-16,17 35 16,1 0-16,-36-35 0,70 0 0,-70 35 15,71 0-15,-71-18 0,53-35 16,-36 53-16,19-18 0,-1 1 15,0-18-15,-17 17 0,-1 0 16,-17-17-16,0 17 0,53 1 16,-53-19-16,18 36 0,-18-35 15,0 0-15,0 35 0,35-18 16,-35-35-16,35 36 0,-35-1 16,0-35-16,0 35 0,0-34 15,0-1-15,0 53 0,0-71 16,0 53-16,0-35 0,0 36 15,0-1-15,0-17 0,0 17 0,0 1 16,0-19-16,0 19 0,-17-1 16,17-17-16,-18 35 15,18 0-15,-35-35 16,17 35-16,18-36 0,-17 36 16,-19 0-16,36 0 0</inkml:trace>
  <inkml:trace contextRef="#ctx0" brushRef="#br0" timeOffset="-65558.88">2117 12171 0,'0'0'15,"0"35"-15,0-17 16,0-1-16,0 19 16,0-19-16,-36 1 0,36-18 15,0 53-15,0-36 16,-17-17-16,17 36 15,0-1-15</inkml:trace>
  <inkml:trace contextRef="#ctx0" brushRef="#br0" timeOffset="-65374.66">2258 12241 0,'0'0'0,"0"36"16,0-19 0,0 1-16,-36-18 0,36 53 15,-17-36-15,17-17 0,-53 0 16,53 36-16,0-1 0</inkml:trace>
  <inkml:trace contextRef="#ctx0" brushRef="#br0" timeOffset="-63412.39">1270 13123 0,'18'0'32,"-18"-35"-17,17 17-15,-17-34 0,36 52 16,-1-36-16,-35 1 0,0 35 15,35-18-15,-17-35 0,-1 53 16,-17-17-16,36-1 0,-19 18 31,-17 18-15,0-1 0,0 36-16,0 0 0,0-17 15,0-36-15,0 70 0,0-35 16,0 1-16,0-1 0,0-17 15,0-1-15,0 18 0,0-17 16</inkml:trace>
  <inkml:trace contextRef="#ctx0" brushRef="#br0" timeOffset="-63003.15">1693 12947 0,'0'53'31,"0"-35"-31,0-18 16,0 52-16,0-34 0,0-18 15,0 35-15,0 1 0,0-36 16,0 35-16,0-17 15,36-18 17,-36-18-32,35-17 15,-35 17-15,0 0 0,18-17 16,-1 17-16,-17 1 16,0 34-1,0 1 1,0-18-16,0 71 15,0-71-15,0 35 0,0-17 16,0-1-16,0 18 0,0-17 16,0 0-1,35-18 1</inkml:trace>
  <inkml:trace contextRef="#ctx0" brushRef="#br0" timeOffset="-62631.91">2011 12947 0,'0'0'0,"0"35"31,0-17-31,0 0 16,0-18-16,0 52 15,0-34-15,0-18 0,0 35 16,0 1-16,0-36 15,35 0 17,0 0-32,-35-18 0,36 0 15,-19-17 1,1 17-16,17 18 31,-35 18-15,0 17-1,0 1-15,0-36 0,0 35 16,0-17-16,0-1 0,0 18 16,0-17-1</inkml:trace>
  <inkml:trace contextRef="#ctx0" brushRef="#br0" timeOffset="-61991.61">2081 12594 0,'0'0'0,"-17"0"0,-1 0 0,-17 0 15,17 0-15,1 0 0,-19-17 16,36 17-16,-35 0 16,0 0-1,35 0-15,-18 0 0,-35 0 16,53-53-16,-17 53 16,-1 0-16,-17 0 0,17-18 15,0 18-15,-17-18 0,17 18 16,1 0-16,-18 0 0,35 0 15,-36 0-15,1 0 0,17 0 16,-35 0-16,36 18 0,-1 0 16,-35 17-16,0-17 0,36-1 15,-1 18-15,-17-17 0,-1 0 16,1 35-16,35-36 0,-17 19 16,-36-1-16,53 0 0,0 0 0,0 18 15,0 0-15,0-17 16,0 34-16,0-35 0,0 1 0,35 34 15,0-35-15,0 1 0,1 17 16,17-36-16,0-17 0,-18 53 16,35-53-16,1 18 0,-18-18 15,17 0-15,-17 0 0,18-18 16,17 1-16,-17-19 0,17 36 16,-18-70-16,-17 70 0,0-71 15,18 54-15,-36-36 0,-35 35 16,53-35-16,-53 18 0,0 0 15,0-1-15,0 1 0,-53-36 0,18 54 16,-1-36-16,-34 18 16,35-18-16,-36 0 0,1 53 15,34-36-15,-34 1 0,-1 35 0,54 0 16,-36 0-16,35 0 0,0 0 16</inkml:trace>
  <inkml:trace contextRef="#ctx0" brushRef="#br0" timeOffset="-60342.96">9825 12382 0,'0'0'0,"-18"0"15,-17 0 1,17 0-16,1 0 16,-19 0-1,36 0-15,-35 0 16,0 0-16,35 0 15,-18 0-15,-35 0 16,53 0-16,-17 0 0,-1 0 16,-17 0-16,17 0 0,0 0 15,-34 0-15,34 0 0,-17 0 16,-1 0-16,1 0 0,17 0 16,-34 0-16,34 36 0,-35-1 15,18-35-15,-1 35 0,1-17 16,0 0-16,0 17 0,-1-17 0,19 34 15,-36-34-15,35 0 16,0 35-16,-17-36 0,18 19 0,-36-1 16,35 0-16,0-17 0,-17-1 15,35 36-15,0-35 0,-35 17 16,35-17-16,-36 0 0,36 34 16,0-34-16,0-18 0,0 35 15,0 1-15,0-36 16,36 35-16,-36-17 0,35-1 15,-35 18-15,53-35 0,-35 18 16,-18 0-16,70 17 0,-70-17 16,53-1-16,0-17 0,-35 0 15,35 53-15,-18-53 0,35 18 16,1-18-16,-36 0 0,36 35 16,-1-35-16,-34 0 0,34 35 15,1-35-15,-18 0 0,17 0 0,1 0 16,-1 0-16,-17 0 0,18-17 15,-36 17-15,36 0 0,-18 0 16,-36-18-16,54-17 0,-36 17 16,0 1-16,1-19 0,-19 36 15,36-35-15,-35 0 0,-1 17 16,19-35-16,-19 36 0,1-1 16,-18-35-16,0 35 0,53-17 15,-53 0-15,0 0 0,0-1 16,0 1-16,0 35 0,0-71 15,-18 71-15,18-17 0,-35-1 16,0-17-16,-1 0 0,19-1 16,-36 19-16,-18-1 0,36-17 15,-36 35-15,1-36 0,17 1 0,-18 35 16,-17 0-16,18 0 16,-1 0-16,18 0 0,0 0 15,-17 0-15,34 0 0,-16 0 0</inkml:trace>
  <inkml:trace contextRef="#ctx0" brushRef="#br0" timeOffset="-39728.42">5168 13370 0,'0'-35'93,"0"0"-77,18 35 0,-18 0-16,0 0 0,35-18 15,0 18 1,-35-53 62,0 53-62,36 0-1,-19 0 32,-17 35-31</inkml:trace>
  <inkml:trace contextRef="#ctx0" brushRef="#br0" timeOffset="-35808.67">5186 13370 0,'0'-35'63,"0"0"-63,35 35 15,0-18 1,-35 18-16,36-53 15,-19 53-15,1 0 0,17 0 16,-17 0-16,0 0 16,-18 53-16,35-35 0,-35 17 15,17-17-15,-17-1 16,0-17-16,0 53 0,0-35 16,0-18-16,0 35 0,-17 0 0,17-35 15,-35 36-15,35-19 16,-18 1-16,-35-18 15,53 0 17,0 0-17,0-18 1,0 18-16,0-17 16,0-19-16,35 36 15,-17 0-15,0 0 0,17 0 16,-35 0-16,17 36 15,-17-19 1,0 1-16,0 17 0,0-17 16,0 35-16,0-36 0,0 1 0,0-18 15,0 53-15,-17-35 0,17 17 16,-35 0-16,35-35 0,-18 0 16,-35 35-16,53-35 0,-18 18 15,1-18-15,-19 0 0,19 0 16,-1 0-16,-17 0 15,17 0-15,1 0 0</inkml:trace>
  <inkml:trace contextRef="#ctx0" brushRef="#br0" timeOffset="-32633.83">5891 13300 0,'-17'0'157,"-1"0"-142,-17 0 1,35 0 15,-35 0-15,-1 35-1,36-17-15,0-1 0,-17-17 16,17 53-16,0-35 16,-53-18-16,53 35 0,0 0 15,0-35-15,0 36 0,0-19 16,0 1-16,0 17 0,0-17 15,0-1-15,0 19 0,0-19 16,0 1-16,0-18 0,0 53 16,0-35-16,35-18 0,-35 35 15,18-35-15,-18 35 0,17-35 16,-17 0-16,36 0 0,-19 0 16,-17 35-16,18-35 0,-18 0 0,53 0 15,-36 0-15,-17 0 16,36 0-16,-1 0 15,-35 0-15,35 0 16,-17-35-16,-18 18 0,17-1 16,-17-17-16,36 35 0,-36-18 15,0 0-15,0-17 0,0 35 16,0-71-16,0 71 0,0-17 16,0-36-16,0 18 0,0-1 15,0 19-15,-36-36 0,36 35 16,0 1-16,-17-19 0,17 36 0,-18 0 15,-17-35-15,17 35 16,1 0-16,-19 0 16,19 0-16,-1 0 0,-17 0 15,35 0-15,-35 0 16</inkml:trace>
  <inkml:trace contextRef="#ctx0" brushRef="#br0" timeOffset="-31871.7">6244 13441 0,'0'-18'16,"0"1"-16,0-19 16,0 36-16,35-35 0,1 0 15,-36 35-15,35 0 0,-17 0 16,-1 0-16,19-18 0,-19 18 15,1 0-15,17 0 16,-35 18-16,0 17 16,0-17-16,0-1 0,0 36 15,0-35-15,0-18 0,0 70 16,-35-70-16,35 36 0,0-19 16,0 1-16,-18 17 0,-35-17 15,53-1-15,0-17 0,0 36 16,-17-36-16,34 0 47,19-36-47,-19 36 0,1 0 0,17 0 15,-17 0-15,-1 0 0,-17 0 16,53 0-16,-35 0 16,-18 0-16,0 36 15,0-19-15,0 1 0,0 35 16,0-35-16,0 17 0,0 0 15,-18 0-15,1-17 0,-19 0 16,36 17-16,-35-17 0,0-1 16,35 19-16,-18-36 0,-35 17 15,36-17-15,-1 0 0,-17 0 16,17-17-16,0-19 16</inkml:trace>
  <inkml:trace contextRef="#ctx0" brushRef="#br0" timeOffset="-30681.73">6015 12947 0,'0'0'0,"-18"0"0,-17 0 0,17 0 0,1 0 15,-19 0-15,1 0 0,0 0 16,35 0-16,-71 0 0,71 0 16,-70 0-16,70 0 0,-18 0 15,-35 0-15,36 0 0,-1 0 16,-17 0-16,17 0 0,0 0 16,-17 35-16,35-35 0,-35 18 15,0-18-15,35 18 0,-18-18 16,-35 0-16,35 0 0,1 52 15,-19-52-15,1 18 0,0-18 16,17 35-16,1 1 0,-19-36 16,36 35-16,-35-17 0,0-1 15,17 18-15,-35 1 0,53-1 16,-17-17-16,-1-1 0,18 36 0,-35-35 16,17 17-16,18 0 0,-18 1 15,18-19-15,0 36 16,0-35-16,0-1 0,0 36 0,0-35 15,0-18-15,0 53 0,0-35 16,0-18-16,0 35 0,0 0 16,36-35-16,-36 35 0,35 1 15,-17-1-15,-1-17 0,18-1 16,-17 19-16,0-19 0,35 1 16,-36-18-16,36 0 0,-35 53 15,52-36-15,-70-17 0,53 0 16,0 36-16,-17-1 0,-1-35 15,0 0-15,18 0 0,-35 0 0,52 35 16,-35-35-16,1 18 16,17-18-16,0 0 0,-18 18 15,35-18-15,-34 0 0,34 0 0,-35 0 16,36 0-16,0 0 0,-1 0 16,1 0-16,-36 0 0,36 0 15,-1 0-15,-35 0 0,18-18 16,-35 18-16,53-18 0,-71-17 15,52 35-15,-34-18 0,17 1 16,-17-19-16,0 1 0,17 0 16,-35 35-16,18-71 0,-1 71 15,-17-70-15,0 52 0,0 0 16,0-34-16,0 34 0,0-35 16,0 35-16,0-17 0,0 0 15,0-1-15,0 19 0,0-36 16,-35 35-16,0-35 0,35 36 15,-71-36-15,71 35 0,-35 1 16,0-19-16,-1 1 0,-17 0 0,0 17 16,18-35-16,0 53 15,-36-17-15,54-1 0,-36-17 0,17 17 16,-34 0-16,-1 18 0,18 0 16,-17-35-16,-1 35 15,1 0-15,17 0 0,-18 0 16,-17 0-16,18 0 0,-1 0 0,18 0 15,-17 0-15,-1 0 0,53 0 16</inkml:trace>
  <inkml:trace contextRef="#ctx0" brushRef="#br0" timeOffset="-27211.58">7514 14076 0,'0'0'0,"35"0"78,-35 0-78,36 0 15,-36-35-15,0-1 0,53 36 16,-36-17-16,-17-36 0,36 53 16,-1-18-16,-35 0 0,0-17 15,35 18-15,-35-1 0,0-17 16,0 70 15,0 0-31,0-35 0,0 35 16,0-17-16,0 35 15,0-35-15,0-1 0,0 19 16,0-19-16,0 1 0,0-18 16,0 53-16</inkml:trace>
  <inkml:trace contextRef="#ctx0" brushRef="#br0" timeOffset="-26807.57">7938 13829 0,'0'35'31,"0"-35"-31,0 35 0,0-17 16,0 0-16,0 17 0,-36-17 15,36-1-15,0 19 16,0-19 0,18-17-1,0-17-15,-18 17 0,52-36 16,-34 36-16,-18-17 15,0 17-15,35-53 0,1 53 16,-36 0 0,0 53-1,0-36 1,0 19-16,-18-19 0,18 1 0,-18-18 16,18 70-16,-35-70 0,35 36 15,0-1-15,0-35 16</inkml:trace>
  <inkml:trace contextRef="#ctx0" brushRef="#br0" timeOffset="-26364.54">8361 13864 0,'0'35'47,"0"-17"-47,-35 0 16,35 35-16,-36-36 0,36 19 15,0-19-15,-35 1 16,35-18-16,35 0 47,-35 0-47,53 0 0,-53-35 0,18 35 16,-18-36-16,35 36 15,0 0-15,-35 0 0,0 36 47,0-19-47,0 1 0,0-18 16,0 53-16,0-36 0,0-17 15,0 36-15,0-1 16</inkml:trace>
  <inkml:trace contextRef="#ctx0" brushRef="#br0" timeOffset="-25558.31">7514 14217 0,'-17'-18'0,"-36"18"15,53 0 16,0 18-31,0-18 16,35 35-16,-17-35 0,34 0 16,-16 18-16,34-18 15,1 0-15,-18 0 0,35 0 0,35 0 16,-34 0-16,16 0 0,-16-18 16,-1 18-16,18-35 0,-18 35 15,-18 0-15,-52 0 0,53 0 16,-36 0-16,0 0 0,-35 35 15,0-17 1</inkml:trace>
  <inkml:trace contextRef="#ctx0" brushRef="#br0" timeOffset="-24856.72">7408 14534 0,'0'-35'0,"18"18"16,0 17-16,17-18 15,-17 18-15,-1-35 0,18 35 16,-17 0-16,0 0 0,35 0 15,-36 0-15,-17 0 16,36 0-16,-1 0 16,-35 53-1,0-36-15,-18-17 0,18 35 16,-17 1-16,17-36 0,-36 35 16,36-17-16,-17-1 0,-1 19 15,-17-36 1,35-36 31,53 36-47,-36 0 0,-17 0 15,36 0-15,-1 0 0,-35 0 16,35 0-16,-17 0 16,-1 0-16,19 0 15,-36 0-15,17 53 16,-17-35-16,0 17 15,0-17-15,0-1 0,-53-17 16,53 53-16,-17-35 16,-1-18-16,-35 0 0,36 0 15,-19 0-15,1 0 0,0 0 16,35 0-16,-36 0 16</inkml:trace>
  <inkml:trace contextRef="#ctx0" brushRef="#br0" timeOffset="-24427.62">8132 14499 0,'-18'0'16,"-17"35"-16,17 1 16,0-36-16,-17 0 0,35 35 15,-18-17-15,18-1 0,0 19 16,-17-19-16,17 1 0,0 17 16,0-17-16,0-1 0,0-17 15,35 53-15,-35-35 16,35-18-16,1 0 0,-1 0 15,-17 0-15,-1-18 16,18 18-16,-17-17 0,0-19 16,17 36-16,-17 0 0,-1-35 0,-17 0 15,0 17-15,0-35 0,0 53 16,0-17-16,0-1 0,0-17 16,0 17-16,-70 0 0,70 18 15,-18-35-15,-35 35 0,36 0 16,-1 0-16,-35 0 0,35 0 15,-17 35-15,35 1 0,-18-36 16,18 0-16</inkml:trace>
  <inkml:trace contextRef="#ctx0" brushRef="#br0" timeOffset="-23636.77">8502 14499 0,'0'-17'15,"0"-1"1,35 18-16,-17-35 0,-18 35 16,17 0-16,19-36 0,-19 36 15,-17 18 1,0 0 0,0-18-16,0 53 15,0-36-15,0-17 16,0 35-16,0 1 0,0-36 15,0 35-15,-17-17 0,17-1 16,-36-17-16,36 53 16,-17-53-1,17 18-15,0-36 47,0-35-47,17 53 16,19 0-1,-19 0-15,1 0 16,-18 0-16,53 0 16,-35 0-16,-18 36 15,0-19-15,0 1 16,0 17-16,0-17 0,0-1 16,0-17-16,0 53 0,-18-35 15,18-18-15,-18 35 0,-17 0 16,35-35-16,-35 0 0,-1 0 15,19 0-15,-36 0 0,53 0 16,-35 0-16,-1-35 0,1 35 16,0-35-16,17 35 0,1-18 15,17 1-15,0-19 16</inkml:trace>
  <inkml:trace contextRef="#ctx0" brushRef="#br0" timeOffset="-22856.23">8996 14217 0,'0'0'0,"-35"0"0,35 35 0,0-17 16,0 0-1,0 17-15,0-18 16,17-17 0,1 0-16,-18 0 15,53 0-15,-36 0 16,-17-52-16,0 52 16,0-18-16,36 18 0,-36-18 15,0-17-15,0 17 16,-36 18-1,19 0-15,-1 0 16,-17 0-16,35 18 16,0-18-16,0 35 0,0-17 15,-35-18-15,35 18 0,0 17 16,0-18-16</inkml:trace>
  <inkml:trace contextRef="#ctx0" brushRef="#br0" timeOffset="-22428.54">9560 14005 0,'-17'0'16,"17"36"-16,-18-19 15,-17 1-15,17-18 0,0 70 16,-17-70-16,18 71 0,17-36 16,-18 1-16,18 16 0,0-34 15,0 35-15,0-35 0,0 35 16,0-36-16,35-17 0,-35 35 15,35-35-15,1 36 0,-1-36 16,-17 0-16,-1 0 0,36-18 16,-35 0-16,35-17 0,-36 18 15,-17-36-15,53 17 0,-35 1 16,-18 17-16,35-34 0,-35 34 16,0-35-16,0 35 0,0 1 15,0-19-15,-35 19 0,17-1 16,-35 18-16,18-35 0,0 35 15,-36 0-15,54 0 0,-36 0 16,17 0-16</inkml:trace>
  <inkml:trace contextRef="#ctx0" brushRef="#br0" timeOffset="-21380.76">9842 14358 0,'36'0'31,"-36"35"-15,17-35 15,-17 18-31,18-18 16,17 0 15,-17 0-16,0 0-15,17 0 32,-35-18-1,-35 18 0,35 0-15,0 18-16,0 0 15,-18-18-15,18 53 16</inkml:trace>
  <inkml:trace contextRef="#ctx0" brushRef="#br0" timeOffset="-20773.38">10195 14146 0,'0'0'0,"-17"-17"16,-1 17-16,18-18 0,-35 18 16,35-35-16,0 35 0,0-35 15,0-1-15,0 36 16,0-17 0,70 17-16,-70 0 15,36 0-15,-19 0 16,1 0-16,17 0 15,-35 53-15,0-36 16,0 1-16,0-18 16,0 53-16,0-36 0,0-17 15,-35 36-15,35-1 0,-18-35 16,18 35-16,-17-17 0,17 0 16,0-18 30,17 0-30,1 0-16,-18-18 0,35 18 0,-17 0 16,-1 0-16,19 0 0,-19 0 15,1 0-15,-18 0 0,53 0 16,-53 18-16,18-18 0,-18 35 16,0-18-16,0 1 15,0 17-15,0-17 0,-36-18 16,36 18-16,-35-18 0,35 0 15,-35 0-15,-1 0 16,36 0-16,-17 0 16,-36 0-16</inkml:trace>
  <inkml:trace contextRef="#ctx0" brushRef="#br0" timeOffset="-20153.65">10936 14041 0,'0'0'0,"-35"0"0,17 0 15,1 0-15,-19 0 16,19 0 0,-1 0-16,-17 0 15,35 0 1,-36 0-16,1 35 16,35-35-16,-17 53 0,-36-36 15,53-17-15,0 36 0,-18-1 16,18-35-16,0 35 15,0-17-15,0 0 0,18-18 16,17 0-16,-17 0 0,34 0 16,-34 0-16,0 0 0,35 0 15,-36-18-15,19 0 0,-1-17 16,-35 17-16,35 1 0,-35-19 16,0 19-16,18-1 0,-18-17 15,0 35-15,0-35 0,0-1 16,0 89 15,0-35-15,17-18-16,-17 53 15,36-36-15,-36 19 0,0-1 16,0-35-16,0 53 0,0-35 16,0 34-16,0-34 0,0 35 15,0-35-15,-36-18 0,36 53 16,-17-36-16,-1-17 0,-35 35 15,36-35-15,-19 0 0,19 0 16,-1 0-16,-17 0 16,35 0-16,0-35 0</inkml:trace>
  <inkml:trace contextRef="#ctx0" brushRef="#br0" timeOffset="-19649.13">11289 14005 0,'18'0'46,"-1"0"-46,18 0 0,-17-17 16,0 17-16,17 0 0,-35-53 16,18 53-16,-1 0 0,-52 0 47,0 0-47,35 0 0,-18 35 15,-35-17-15,36-1 0,-1-17 16,-17 36-16,17-19 0,0 1 15,-17-18-15,35 0 0,0 53 16,0-36 0,0-17-16,35 0 15,1 36-15,-36-36 0,35 35 16,-35-35-16,18 0 0,-1 35 16,18-17-16,-35 0 0,18 17 0,-18-18 15,0 1-15,0 17 16,0-17-16,0 0 15,0-18-15,-53 53 16,53-53 0</inkml:trace>
  <inkml:trace contextRef="#ctx0" brushRef="#br0" timeOffset="-19385.72">11783 14270 0,'0'0'0,"-35"0"15,87 0 32,-34 0-47,-18 0 0,53 0 0,-35 0 16,17 0-16,0 0 0,-35 0 15,35 0-15,-17 0 0</inkml:trace>
  <inkml:trace contextRef="#ctx0" brushRef="#br0" timeOffset="-19204.29">12030 14076 0,'0'0'0,"-18"0"0,0 0 16,-17 53-16,35-36 0,0 19 16,0-1-16,-17-35 0,17 53 15,0 0-15,0-18 0,0 18 16,-18-35-16,18 52 0</inkml:trace>
  <inkml:trace contextRef="#ctx0" brushRef="#br0" timeOffset="-18204.3">12806 13988 0,'0'0'0,"0"0"0,-18 0 16,18 17-16,-53-17 0,53-17 31,0-36-31,53 35 0,0-35 16,-35 36-16,-1-36 0,36 17 15,-35 1-15,-18-36 0,35 54 16,-35-36-16,36 35 0,-36 1 15,0-19-15,0 72 32,0-19-17,0 1-15,0 35 0,-18 0 16,18-36-16,0 1 0,0 53 16,0-71-16,0 70 0,0-70 15,0 35-15,-18-17 0,18 0 16,0 17-16</inkml:trace>
  <inkml:trace contextRef="#ctx0" brushRef="#br0" timeOffset="-17753.65">13282 13564 0,'18'0'31,"-18"-17"-15,35 17-16,0-36 15,-35 36-15,36-17 0,-19 17 16,1 0-16,17-18 16,-70 18-1,35 35 1,-18-35-16,1 0 0,-19 36 15,36-19-15,-17-17 0,-1 18 16,-17 17-16,35-17 0,-18-18 16,18 17-16,-18 19 0,18-19 15,0 1 1,0-18 0,36 0-16,-36 0 0,35 53 15,0-53-15,1 18 0,-19-18 16,1 0-16,17 0 0,-35 35 0,0 0 15,0-35-15,0 35 16,0-17-16,0 0 16,-35 17-16,35-35 15,0 18-15,-18-18 0,1 0 16</inkml:trace>
  <inkml:trace contextRef="#ctx0" brushRef="#br0" timeOffset="-17214.21">13899 13494 0,'0'0'0,"-35"-18"0,35 18 0,-17 0 16,-36 0-16,53 0 16,-18 0-16,0 35 15,-17-35-15,17 36 0,18-19 16,-17 36-16,17-35 0,0-1 16,-36 19-16,36-19 0,0 1 15,0-18-15,36 53 16,-1-53-16,-35 0 0,53 0 15,-35 0-15,17-18 0,-17 18 0,-1-35 16,18 35-16,-17-35 0,0-1 16,-18 36-16,0-17 15,0-36 1,0 106 15,0-36-15,0 19-16,0-1 0,0 18 15,0-35-15,0 17 0,0 0 16,0 0-16,0 1 0,0-1 16,0-17-16,0-1 0,0 19 15,-36-19-15,1 1 0,35-18 16,-17 0-16,-36 53 0,35-53 16,0 0-16,-35 17 0,36-17 15,-19 0-15,19 0 0,-1 0 16</inkml:trace>
  <inkml:trace contextRef="#ctx0" brushRef="#br0" timeOffset="-16947.99">12788 14129 0,'0'0'0,"-53"0"0,53 0 0,-17 17 0,17-17 16,17 0 0,36 0-16,0 0 15,-18 0-15,36 0 0,35 0 16,0 0-16,-36 0 0,71 0 16,-17-17-16,-36-1 0,53-17 15,-35 35-15,0 0 0,-36 0 16,1 0-16,-18 0 0,-36 0 15</inkml:trace>
  <inkml:trace contextRef="#ctx0" brushRef="#br0" timeOffset="-16369.38">12700 14499 0,'0'0'0,"-35"0"0,17 0 16,18-17-1,0-1-15,18-17 16,-18-1-16,35 1 0,-17 35 15,35-18-15,-18-34 0,0 52 16,0 0-16,-35-18 0,53 18 16,-35 0-16,-18 0 0,0 18 15,0 34 1,0-34-16,0 17 0,-18-17 0,1 0 16,-19 35-16,36-36 0,-35-17 15,0 35-15,35 1 0,-18-36 16,-35 0-16,53 0 15,36 0 17,-19 0-32,1 0 15,35 0-15,-36 0 0,-17 0 16,53 0-16,-35 0 0,-18 0 16,35 0-16,-35 35 0,0-17 15,0-1-15,0 19 16,0-19-16,0 1 0,0 17 15,0-17-15,-35-18 0,17 17 16,1-17-16,-19 0 0,1 0 0,0 0 16,35 0-16,-18 0 0,-35 0 15,53 0-15,-17 0 0,-1 0 16,18-70-16,0 70 16</inkml:trace>
  <inkml:trace contextRef="#ctx0" brushRef="#br0" timeOffset="-16001.65">13300 14288 0,'-18'35'31,"0"-18"-31,-17 1 0,35 17 16,-35 1-16,35-36 0,-35 70 15,35-70-15,0 71 0,0-36 16,-18-17-16,18 35 0,0-36 16,0 1-16,18 17 0,17-35 15,-17 0-15,-1 0 0,36 0 16,-35 0-16,17 0 0,0-35 16,1 17-16,-1-35 0,0 36 15,-35-36-15,18 35 0,-18-35 16,0 36-16,0-36 0,0 53 15,0-36-15,-53 1 0,53 35 16,-18 0-16,1 0 0,-19 0 16,1 0-16,0 0 0,17 0 15,0 35-15,-17-17 16</inkml:trace>
  <inkml:trace contextRef="#ctx0" brushRef="#br0" timeOffset="-15348.25">13635 14393 0,'17'-35'0,"19"17"15,-1-34-15,-35 52 16,35 0-16,-17-18 0,0 18 16,17 0-16,0 0 0,0 0 15,-17 0-15,0 0 0,-18 0 16,0 18 0,0 17-16,0-18 0,0 1 15,0 35-15,-36-35 0,1-18 16,18 53-16,-36-36 0,53-17 15,-18 0-15,0 0 0,18 35 16,-35-35-16,35 0 31,35 0-31,-17-35 16,0 35-16,17-17 0,-17 17 0,-1-18 16,18 18-16,-17 0 0,0 0 15,-18 0 1,53 18-16,-36-1 0,-17-17 15,0 35-15,0 1 0,0-1 16,0-17-16,0-1 0,0 36 16,-35-35-16,0 17 0,-1-17 15,1-1-15,18-17 16,-36 0-16,35 0 0,0 0 16,-17 0-16,17 0 0,1-35 15,17 0-15</inkml:trace>
  <inkml:trace contextRef="#ctx0" brushRef="#br0" timeOffset="-14851.45">14499 14076 0,'-17'53'15,"17"-36"-15,-18-17 0,18 36 0,-35-1 16,35-35 0,0 0-1,35 0 1,-17 0-16,-1 0 0,18-18 15,-17 18-15,-18-17 0,18 17 16,-18-36-16,0 19 16,0 34 15,-18-17-31,18 0 16</inkml:trace>
  <inkml:trace contextRef="#ctx0" brushRef="#br0" timeOffset="-14383.47">15205 13864 0,'0'0'0,"-18"0"16,0 0-16,-34 0 0,34 0 0,-17 0 16,17 0-16,-35 35 0,53-17 15,-35 0-15,-1 17 0,36-17 16,0-1-16,-17 36 0,17-35 15,0 35-15,0-36 0,0 19 16,0-1-16,17 0 16,19-17-16,-1 0 0,18 17 15,-35-35-15,52 17 0,-35-17 16,1 0-16,17 0 0,0 0 16,-18-52-16,-35 34 0,70 0 15,-70-35-15,0 0 0,0 18 16,0 0-16,0 0 0,0-1 15,0-34-15,0 70 0,-17-18 16,-1 0-16,-17 18 0,0 0 16,-1 0-16,36 0 0,-70 0 15,70 0-15,-18 0 16</inkml:trace>
  <inkml:trace contextRef="#ctx0" brushRef="#br0" timeOffset="-14051.38">15540 14146 0,'0'0'0,"0"0"0,0 36 0,0-1 16,0-35-16,0 35 15,0-17 17,18-18-1,-18-18-31,35-17 0,-35 17 16,0 1-1,17 17-15,-17-36 0,-52 36 31,52 0-31,-18 0 16</inkml:trace>
  <inkml:trace contextRef="#ctx0" brushRef="#br0" timeOffset="-13017.82">15769 13935 0,'0'0'16,"0"-18"-1,0 0-15,0-17 0,35 18 0,1 17 16,-36-18-16,35-17 0,0 17 15,1 18-15,-19-18 0,1 18 16,17 0-16,-17 0 0,-1 0 16,-17 36-1,0-36-15,0 35 16,0 0-16,-35-35 0,0 35 16,35-17-16,-18-18 0,18 18 15,-53 17-15,53-35 16,0 0-1,36 0 1,-19-35-16,1 35 16,17 0-16,-17 0 0,-1 0 15,-17 0-15,53 0 16,-35 35 0,-18-17-16,0-1 0,0 36 15,0-35-15,0-18 0,0 70 0,-35-70 16,-1 36-16,36-1 0,-35-35 15,0 35-15,17-17 16,-35-18-16,53 18 0,0-18 16,-17 0-16,17 0 15,0-36-15</inkml:trace>
  <inkml:trace contextRef="#ctx0" brushRef="#br0" timeOffset="-12504.72">16316 13935 0,'-53'0'0,"106"0"0,-106-36 31,88 1-31,-17 18 0,35-1 15,-35 18-15,-1-35 0,-17 17 0,53 18 16,-35 0-16,-18-18 16,0 18-16,0 18 15,0 0 1,0-18-16,0 35 16,0 0-16,-18-35 0,18 35 15,-18-35-15,18 18 0,-35 0 16,35 17-16,0-17 31,53-18-15,-35 0-1,-18 0-15,35 17 0,0-17 16,-35 36-16,0-19 0,36 1 16,-36-18-16,0 53 15,0-36-15,0-17 0,0 36 16,0-1-16,0-35 15,-36 0-15,19 35 0,-36-35 16,35 0-16,0 0 0,-17 18 16,0-18-16,0 0 0,17 0 15,-35 0-15,53 0 16,0-18-16</inkml:trace>
  <inkml:trace contextRef="#ctx0" brushRef="#br0" timeOffset="-12045.99">17022 13794 0,'0'-18'16,"-53"18"-1,53 18 1,-18-18-16,18 0 0,-18 35 16,-17 0-16,17 0 0,1-17 15,17 35-15,-35-18 0,17 1 16,18-1-16,-18 18 16,18-36-16,0 19 0,-35-1 0,35 0 15,0-17-15,0 0 0,53-18 16,-35 35-16,17-35 0,0 0 15,0 0-15,-17 0 0,35 0 16,-35 0-16,-1-35 0,18 17 16,-17 0-16,0-17 0,-18 0 15,0-1-15,0 19 16,0-1-16,0-17 16,-36 35-16,1 0 0,35 0 15,-70 0-15,70 53 0,-18-36 16,-35-17-16,35 71 0,1-71 15,-18 35-15,35-17 0,-18 0 16,18 17-16</inkml:trace>
  <inkml:trace contextRef="#ctx0" brushRef="#br0" timeOffset="-11811.65">17498 14146 0,'0'0'0,"0"36"15,-36-36-15,36 35 16,53-35 0,-35 0-1,17-18-15,1 18 0,-36 0 16,53 0-16,-36 0 0,18-17 15,-17 17-15</inkml:trace>
  <inkml:trace contextRef="#ctx0" brushRef="#br0" timeOffset="-11647.65">17586 13935 0,'0'0'0,"-18"0"0,54 0 47,-1 0-47,-17 0 0,34 0 0,-16 0 15</inkml:trace>
  <inkml:trace contextRef="#ctx0" brushRef="#br0" timeOffset="-7550.17">18239 13794 0,'-18'0'16,"0"0"-16,-17 0 15,35 0 1,-35 0-16,0 0 16,35 35-16,-18 0 0,18-35 15,-53 53-15,53-35 0,0 35 16,-18 0-16,18-36 0,0 1 16,0 52-16,0-70 0,0 71 15,0-71-15,0 53 0,18-35 16,17 17-16,1-35 15,-1 0-15,-18 0 0,1 0 16,-18 0-16,71 0 0,-71-35 16,35 35-16,0-18 0,-35 0 15,0-35-15,35 36 0,-35-19 16,0 1-16,0 0 0,0 35 16,0-35-16,0-1 0,-52 19 15,34-36-15,-35 53 0,35 0 16,-17 0-16,-35 0 0,70-18 15,-71 18-15,71 0 0,-18 0 16,1 0-16</inkml:trace>
  <inkml:trace contextRef="#ctx0" brushRef="#br0" timeOffset="-7082.26">18697 14182 0,'-35'35'16,"17"-35"0,18 0-1,0 35 1,0-17-16,18-18 31,17 0-15,-17 0-16,-1-18 15,-17-17-15,0 17 16,0 1 0,0 17-1,-17 0-15,-1 0 16,-17 0-16,17 0 16,18 35-1,0-35-15,0 35 16</inkml:trace>
  <inkml:trace contextRef="#ctx0" brushRef="#br0" timeOffset="-6403.81">18838 13899 0,'0'0'0,"0"-35"31,0 18-15,0-1-16,0-17 0,0 17 16,0 0-16,18-17 0,-18 35 15,18 0-15,-18-35 0,53-1 16,-36 36-16,-17 0 0,71 0 0,-71-17 16,53 17-16,-36 0 0,36 0 15,-35 0-15,17 0 16,-35 17-16,0 19 0,0-1 0,0-35 15,0 71-15,0-36 0,-35 0 16,35 18-16,-18 0 0,-35-35 16,53 35-16,0-36 0,-17 1 15,17-18-15,-18 0 16,18 0 15,18 0-31,-1-35 16,19-1-16,-19 36 0,1 0 15,-18-17-15,35 17 0,-17-53 16,-1 53-16,-17 0 0,53 0 16,-35 0-16,-18 0 0,35 0 15,-35 53-15,0-36 16,0 19-16,0-19 0,0 1 16,0 35-16,0-36 0,-35-17 0,17 36 15,1-1-15,-19-35 16,36 35-16,0-35 0,-35 18 15,0-18-15,35 0 0,-18 0 16,-35 0-16,53 0 16</inkml:trace>
  <inkml:trace contextRef="#ctx0" brushRef="#br0" timeOffset="-5700.7">19791 13582 0,'0'0'0,"0"-18"0,0 1 16,0-19-16,0 19 16,-18 17-16,1 0 15,-19 17-15,1-17 16,0 36-16,17-19 0,-35 1 16,53 35-16,-35 0 0,0-18 15,17 18-15,-35-35 0,53 52 16,-18-35-16,18 1 0,0 17 15,0 0-15,0-36 0,0 1 16,0 35-16,0-36 0,18-17 16,17 0-16,1 36 0,-1-36 15,-17 0-15,-1 0 0,36 0 16,-35 0-16,17 0 0,0-36 16,-35 19-16,53-1 0,-35-17 15,17 35-15,-35-35 0,18-1 16,-18 36-16,17-17 0,-17-36 15,0 53-15,0-18 16,-17 18-16,-36-18 16,53 18-16,-18 0 0,-35 0 15,36 0-15,-1 18 0,-35 0 16,35 17-16,-17 0 0,35 1 16,-35-1-16,0-35 0,35 70 15,0-70-15,0 36 0,0-1 0,0-35 16</inkml:trace>
  <inkml:trace contextRef="#ctx0" brushRef="#br0" timeOffset="-5249.26">20073 13582 0,'0'53'62,"0"-36"-62,0 19 0,0-19 16,0 1-16,0 35 0,0-35 15,0-18-15,0 35 0,0 0 16,0-35-16,0 0 16,35 0-16,-17 0 15,0 0-15,17 0 16,-17-17-16,-1-1 0,18-17 16,-17 35-16,0-18 0,-18 18 15,53 18 1,-53-18-1,0 70-15,0-70 0,0 53 16,0 0-16,0-18 0,0 1 16,-18-1-16,18-35 0,-35 70 15,35-70-15,0 36 0,0-1 16,-36-35-16,36 0 0</inkml:trace>
  <inkml:trace contextRef="#ctx0" brushRef="#br0" timeOffset="-4430.37">19897 13229 0,'0'0'0,"-36"0"0,36-17 0,-17 17 15,-36-18-15,53 18 0,-18 0 16,1 0-16,-19-35 0,19 35 16,-36 0-16,35 0 0,-35 0 15,18-18-15,-18 18 0,0 0 16,18 0-16,-36 0 0,1 0 16,-1 0-16,18 0 0,-17 0 15,-19 0-15,19 18 0,-36-18 0,35 0 16,-17 0-16,0 35 0,-18-17 15,36-1-15,-18 18 0,17 1 16,18-1-16,-17 0 0,-1 18 16,53-35-16,-35 52 0,18-17 15,0 0-15,17 18 0,1-36 16,17 36-16,-36-1 0,36-17 16,0 18-16,0-18 0,0-18 15,0 35-15,0-34 0,0-1 16,71 18-16,-71 0 0,70-18 15,-34 0-15,-1 1 0,18-36 16,17 53-16,19-36 0,-19-17 16,1 35-16,35 1 0,-18-36 15,0 0-15,-18 0 0,54 0 16,-36 0-16,18 0 0,-18-18 16,0 0-16,54-17 0,-72 0 15,36 0-15,-18-1 0,0 1 16,-35-35-16,18 52 0,-1-35 15,-52 18-15,52-18 0,1 0 16,-36 18-16,1-1 0,-1 19 16,0-36-16,0 35 0,-17 0 0,-18-17 15,0 18-15,0-1 16,0-35-16,0 35 0,-53-17 16,53 35-16,-70-35 0,34-1 15,-34 19-15,-36-36 0,35 18 16,-34-18-16,-19 0 0,1 18 15,17-1-15,-18-34 0,1-1 0,17 71 16</inkml:trace>
  <inkml:trace contextRef="#ctx0" brushRef="#br0" timeOffset="1742.16">17851 7779 0,'0'0'0,"-36"17"15,36-17-15,0 0 47,53 0-47,-35 0 0,52 0 16,-34-17-16,34-1 0,1-17 15,-36 35-15,36-35 0,34-1 16,-34 36-16,0-17 0,-36-36 16,35 53-16,1-18 0,-36 0 15,0-17-15,18 35 0,-35-17 16,17 17-16</inkml:trace>
  <inkml:trace contextRef="#ctx0" brushRef="#br0" timeOffset="2086.34">18521 7302 0,'0'0'0,"-35"0"15,52 0 1,1 0-1,35 0-15,-36 0 16,19 0-16,-1 0 0,18 0 16,0 0-16,-18-17 0,18 17 15,-35 0-15,35 0 0,-36 0 16,-17 0-16,35 17 0,-35 19 16,0-19-16,0 1 15,0 53-15,-52-36 0,34 35 0,-17-34 16,-1 17-16,1 0 0,35-18 15,-18 18-15,-35-36 0,53 19 16,0-1-16,-17-35 0,17 0 16</inkml:trace>
  <inkml:trace contextRef="#ctx0" brushRef="#br0" timeOffset="2679.51">19368 7056 0,'-18'0'0,"0"0"15,18 17-15,-35-17 16,35 18-16,-18 17 0,18 0 16,0 1-16,-17-19 0,17 36 15,0-35-15,0 35 0,0-36 16,0 1-16,0 35 0,35-35 16,-35-18-16,35 0 0,1 0 15,-36 0-15,35 0 0,0 0 16,0 0-16,-17-18 0,0 0 15,17-17-15,-17 0 0,-18-1 16,0 19-16,0-36 0,0 53 16,0-18-16,0 1 0,0-19 15,0 19-15,-18-1 0,18-17 16,-35 35-16,17 0 0,-35-18 16,53 18-16,-18 0 15,1 0-15,-18 0 0,17 18 0,0-18 16,-17 35-16,17 0 15</inkml:trace>
  <inkml:trace contextRef="#ctx0" brushRef="#br0" timeOffset="3132.63">19685 7479 0,'35'0'47,"-35"0"-31,36-35-1,-19 17-15,-17 0 16,18 18-16,-18-35 16,0 35 15,0 0 0,-18 0-15,18 53-1,-17-53-15,17 18 0</inkml:trace>
  <inkml:trace contextRef="#ctx0" brushRef="#br0" timeOffset="5424.37">19967 7232 0,'0'0'16,"-35"0"-16,35-18 16,0 1-16,0-19 15,0 19-15,0-1 0,0-17 16,0 17-16,53 1 15,-36-19-15,-17 36 16,0 0-16,36 0 0,-1 0 16,-35 0-16,0-35 0,35 35 15,-17 0-15,0 0 16,-18 35-16,0-35 0,0 53 16,0-35-16,0-18 15,0 35-15,0 0 0,0-35 16,-18 36-16,18-19 15,-18-17-15,36 0 63,0-17-63,17 17 16,-17 0-16,-1 0 0,18 0 15,-17 0-15,0 17 16,-18 1-16,0 17 15,0-17-15,0-1 0,0 19 16,0-19-16,0 1 0,0-18 16,0 53-16,0-35 15,0-18-15,-36 0 0,1 35 16,18-35-16,-36 35 0,53-35 16,-36 0-16,1 0 0,17 0 0,-35 0 15,36 0-15,-1 0 16,18-17-1</inkml:trace>
  <inkml:trace contextRef="#ctx0" brushRef="#br0" timeOffset="5937.81">20638 7091 0,'0'-18'0,"0"1"16,0-19-1,0 36 1,0 0-16,-36 0 0,1 0 15,35 0-15,-18 0 16,-35 0-16,53 53 16,-17-35-16,-1-18 0,-17 35 15,17 0-15,1 1 0,17-1 16,-36 0-16,36 0 0,0 1 16,0-19-16,0 1 0,0-18 15,0 53-15,36-35 0,-1-18 16,0 0-16,-17 0 15,-1 0-15,36 0 0,-35 0 16,17 0-16,1-18 0,-36 0 16,52 18-16,-52-35 0,18 35 15,-18-35-15,0-1 16,-18 36-16,18 0 0,-17 0 16,-18-17-16,-1 17 0,1 0 0,35-53 15,-18 53-15,-35 0 16,36 0-16,-1 0 0,18 35 0,-35-35 15,17 18-15,18-1 0</inkml:trace>
  <inkml:trace contextRef="#ctx0" brushRef="#br0" timeOffset="6421.18">21043 7020 0,'-17'0'0,"-19"0"15,36 0 1,-35 0-16,0 0 15,35 0-15,-18 0 0,-35 53 16,53-35-16,-17 17 0,17 0 16,-18 1-16,18-19 0,-35 36 15,35-35-15,0 35 0,0-36 16,0 1-16,0 35 0,0-35 16,35-18-16,-17 35 0,34-35 15,-34 0-15,35 0 16,-35 0-16,-1 0 0,36 0 0,-35-35 15,17 17-15,0 0 0,-35-17 16,36 0-16,-36-1 0,17 19 16,-17-36-16,0 53 0,0-18 15,0 1-15,0-19 0,0 19 16,-17-1-16,-36-17 0,35 35 16,-35-18-16,36 18 0,-19 0 15,1 0-15,0 0 0,17 0 16,-35 0-16</inkml:trace>
  <inkml:trace contextRef="#ctx0" brushRef="#br0" timeOffset="7316.15">21202 6703 0,'0'0'0,"-18"0"0,1-35 16,-19 35-16,19 0 0,-1 0 15,-17 0-15,17 0 0,1 0 16,-19 0-16,1 0 0,0 0 15,17 0-15,-35 0 0,36 0 16,-1 0-16,-17 0 0,-1 0 16,-17 0-16,36 0 0,-54 0 15,36 0-15,-36 0 0,36 0 16,-35 0-16,-1 0 0,0 0 0,19 0 16,-19 0-16,18 0 0,-18 0 15,1 0-15,35 0 0,-18 0 16,-18 0-16,18 0 0,-17 52 15,-1-34-15,1-18 0,-1 0 16,1 35-16,-1 1 0,0-36 16,36 35-16,0-17 0,-36-1 15,54 18-15,-36-17 0,35 0 16,0 17-16,-17-17 0,18-1 16,-1 36-16,-17-35 0,35 17 15,-71 0-15,71 18 0,-18 0 16,-35-18-16,53 18 0,0-35 15,-17 35-15,17-35 0,0-18 0,0 35 16,0 0-16,0-35 16,17 35-16,19-17 0,-1 0 15,0 17-15,1-17 0,34-18 0,-35 17 16,36 19-16,0-19 0,-1 1 16,18-18-16,-35 53 0,35-36 15,1-17-15,-19 0 16,36 36-16,0-36 0,0 35 15,-1-35-15,1 0 0,0 0 16,-35 35-16,70-35 0,-71 0 16,36 0-16,-18 0 0,1 0 15,-19 0-15,1-35 0,-1 17 0,1 1 16,-1-19-16,1 1 16,-18 0-16,17 0 0,1-1 15,-53 19-15,52-36 0,-70 53 16,35-18-16,-17 0 0,0-17 15,17 18-15,-35-1 0,0-35 16,0 35-16,0-17 0,0 35 16,0-71-16,0 54 0,-35-36 15,17 35-15,-35-35 0,36 18 16,-36-35-16,17 34 0,-34 1 16,34 0-16,-34 17 0,35-35 15,-36 53-15,18-17 0,0 17 16,-17 0-16,-1 0 0,54 0 15,-54-18-15,18 18 0,-17 0 16</inkml:trace>
  <inkml:trace contextRef="#ctx0" brushRef="#br0" timeOffset="12576.21">23354 6932 0,'0'-53'16,"-35"53"31,17 0-47,0 0 15,-17 53-15,35-35 16,-18 17-16,18 0 0,-17-35 0,17 53 16,-35-35-16,35 17 15,0 0-15,0 18 0,0-35 16,0 35-16,0-36 0,0 19 0,0-19 16,52 1-16,-34-18 0,-18 53 15,35-53-15,1 0 0,-1 0 16,-17 0-16,-1 0 0,36 0 15,-35 0-15,17-18 0,-17-17 16,-1 35-16,-17-35 0,53-1 16,-35 36-16,-18-17 0,0-36 15,0 35-15,0 1 0,0-36 16,0 35-16,0-35 0,0 36 16,0-19-16,-18 1 0,1 0 15,-19 17-15,36-35 0,-35 53 0,0 0 16,35-17-16,-71 17 15,71 0-15,-17 0 0,-1 0 16,-17 17-16,-1 18 0</inkml:trace>
  <inkml:trace contextRef="#ctx0" brushRef="#br0" timeOffset="13192.05">23812 7373 0,'-17'0'0,"34"0"0,-87 0 0,70 0 15,-18 0 17,18 0 15,0 53-47,0-35 31,53-18-16,-35 0 1,-1 0-16,19-36 0,-19 1 16,-17 35-16,0-35 15,0-1-15,-17 36 32,-19 0-32,36 0 15,-17 0-15,-36 0 0,53 36 16,-18-19-16,1 1 0,-19-18 15,19 0-15,17 53 0,0-35 16</inkml:trace>
  <inkml:trace contextRef="#ctx0" brushRef="#br0" timeOffset="15526.84">24077 7003 0,'-18'17'16,"18"-52"31,0 0-47,0 17 15,18-35 1,0 53-16,17-17 0,-17 17 16,-1-18-16,-17-17 0,36 35 0,-19-18 15,1 18-15,-18 0 16,53 0-16,-36 0 15,-17 18-15,0 17 16,0-17-16,0-1 0,0 18 16,0-17-16,0 0 0,0 17 15,0-17-15,0-1 16,0-17-16,-17 0 0,-1 53 16,-17-35-16,35-18 15,0 0 32,53-18-31,-36 18-16,-17 0 0,36 0 0,-1 0 15,-35 0-15,35 0 16,-17 0-16,0 18 16,-18-18-16,0 35 0,0 0 0,0 1 15,0-19-15,0 1 0,0 17 16,0-17-16,0-1 0,0 19 15,0-36 1,0 17-16,-18-17 0,0 0 16,-17 0-16,17 0 0,1 0 15,-19 0-15,19 0 0,-1 0 16,-17 0-16,35 0 16,0-17-16,-35 17 15,35-36-15</inkml:trace>
  <inkml:trace contextRef="#ctx0" brushRef="#br0" timeOffset="16010.39">24871 6809 0,'0'0'0,"-18"0"0,-35-18 15,53 18-15,-17 0 16,-1-18 0,-17 18-16,17 0 0,0 0 15,-17 0 1,35 36-16,-17-1 0,17-17 15,-18-1-15,18 36 0,0-35 16,0 17-16,0 0 0,0-35 16,0 53-16,35-35 0,-35-18 15,35 0-15,1 0 0,17 0 16,-36 0-16,36 0 0,0 0 16,-18-18-16,-35 1 0,71-19 15,-71 1-15,35 0 0,-35 35 16,35-18-16,-35-35 0,0 53 0,0-17 15,0-1-15,0-17 0,-35 17 16,0 18-16,17-18 0,1 18 16,-19 0-16,1 0 0,0 0 15,35 0-15,-71 0 0,71 0 16,-17 0-16,-1 0 16,-17 36-16</inkml:trace>
  <inkml:trace contextRef="#ctx0" brushRef="#br0" timeOffset="16443.29">24871 7091 0,'0'0'0,"0"0"0,-18 0 16,-35 0-16,53 0 15,-17 0 1,-1 35-16,18 0 16,-35-35-16,35 36 15,0-1-15,0 0 0,0-17 16,0 35-16,0-36 0,0 1 16,0-18-16,35 0 0,-17 53 15,-1-53-15,36 0 0,-35 0 16,17 0-16,0 0 0,-35 0 15,53 0-15,-35-18 0,17-17 16,0 35-16,-35-35 0,0-1 16,36 19-16,-36-36 0,0 53 15,0-18-15,0 1 16,0-19-16,-36 19 0,19 17 16,-36 0-16,35 0 0,1 0 15,-19 0-15,1 0 0,0 0 16,35 0-16,-18 0 0,-35 17 15,53-17-15</inkml:trace>
  <inkml:trace contextRef="#ctx0" brushRef="#br0" timeOffset="16837.09">25347 7161 0,'-18'0'16,"18"36"-16,-35-36 0,35-36 31,0 19-15,0-1-16,0-35 0,53 36 15,-35-19-15,-18 1 0,0 0 16,0-36-16,0 71 0,0-35 15,0 0-15,0 17 0,0 0 16,0-17-16,0 70 31,0 1-31,0-1 16,0 0-16,0 18 0,0 0 16,0-18-16,0 36 0,0-36 15,0 0-15,0 18 0,0 0 16,0-18-16,0 18 0,35-35 15,-35-18-15,0 53 0,0-35 16,0-18-16,0 35 16</inkml:trace>
  <inkml:trace contextRef="#ctx0" brushRef="#br0" timeOffset="17079.75">25224 7479 0,'0'0'16,"0"0"-16,35 0 31,-17 0-31,-1 0 16,36 0-16,-35 0 0,52-35 15,-34 35-15,-1 0 0,0 0 16,0 0-16,1 0 0</inkml:trace>
  <inkml:trace contextRef="#ctx0" brushRef="#br0" timeOffset="18037.14">25347 6668 0,'-18'0'0,"-17"-36"15,35 1-15,0 35 16,-35 0-16,35-18 0,-35-35 16,35 53-16,0 0 0,-18 0 15,-35-17-15,35 17 0,1-18 16,-19 18-16,1-35 0,-18 35 15,0-18-15,-17 1 0,52-19 0,-52 19 16,-1-1-16,1-17 16,17 35-16,-36-36 0,19 1 15,-18 35-15,-18-17 0,18 17 0,-36 0 16,36 0-16,-36 0 0,36 0 16,0 17-16,-18 18 0,18 1 15,18-36-15,-19 70 0,19-70 16,-1 71-16,36-71 0,-36 53 15,54-36-15,-36 36 0,35-35 16,1 35-16,-19-35 0,19 34 16,-1-34-16,-17 53 0,35-71 15,0 53-15,0-1 0,-36-16 16,36-1-16,0 0 0,0 18 16,0-35-16,18 17 0,0 0 15,-18 1-15,53-1 0,-36 18 16,19-36-16,-1 36 0,18-35 0,17 53 15,-17-36-15,-17 0 0,16 0 16,-34 1-16,53-1 16,-18 0-16,17 1 0,-17-19 0,35 1 15,-35-18-15,18 0 0,17 0 16,0 53-16,-17-53 0,52 17 16,-35-17-16,-17 0 0,35 0 15,0 0-15,-1 36 16,-16-36-16,-1 0 0,-35 0 15,35 0-15,-18 0 0,36 0 16,-18 0-16,-17-36 0,17 19 16,-17-1-16,-1-17 0,-17 35 15,18 0-15,-1-35 0,-52 35 16,53-36-16,-36 36 0,0-17 16,18-36-16,-35 53 0,35-36 15,-36 1-15,36 0 0,-35-18 16,-18 0-16,53-18 0,-36 54 0,-17-36 15,0-18-15,0 36 0,0-18 16,-17 0-16,-1-17 0,-17 52 16,-36-35-16,1 18 0,34-36 15,-34 18-15,-36 1 0,35-19 16,-17 53-16,18-52 0,-19 17 16,-16 18-16,34-1 0,0 1 15,-17 0-15,0 35 0,-18-36 16</inkml:trace>
  <inkml:trace contextRef="#ctx0" brushRef="#br0" timeOffset="105485.33">11042 9948 0,'35'0'16,"-17"0"0,-18-35-1,0 35 48,-18 35-48,18-17-15,-35 0 0,17 35 16,-35-36-16,53 36 0,-35-35 0,-18 35 16,36-36-16,-36 19 0,0-1 15,17 0-15,1-17 0,18-1 16,-36 19-16,35-19 0,0 1 15,-35 17-15,36-35 0,17 18 16,-35-18-16,17 18 0,0-18 16,-17 0-1</inkml:trace>
  <inkml:trace contextRef="#ctx0" brushRef="#br0" timeOffset="105955.03">10460 10195 0,'0'-17'16,"-18"17"-16,18-18 15,0-17 1,0 105 15,0-70-15,0 36-16,-35-1 0,35 0 16,0-17-16,0-1 0,-35 36 0,-1-35 15,36 17-15,0 1 0,0-36 16,-17 52-16,17-34 0,0-18 15,0 35-15,0 1 0,0-36 16,0 35 0,17-35-1,19 0-15,-19 0 16,1 0-16,35 0 0,-35 0 16,17 0-16,0 0 0,-35 0 15,53 0-15,-35 0 0,17-35 16,-17 35-16,-1 0 0,18 0 31</inkml:trace>
  <inkml:trace contextRef="#ctx0" brushRef="#br0" timeOffset="109966.04">10407 10125 0,'0'0'62,"53"0"-62,-35 0 16,-18 53-16,0-36 15,0-17-15,0 36 0,35-1 16,-35 0-16,0-17 0,35-1 16,-35 36-16,0-35 0,0 17 0,0-17 15,0 0-15,35-18 0,-35 52 16,0-34-16,0-18 15,18 0-15,-18-18 63,0 1-47,-18-18-16,18 35 0,-35-36 15,17 1-15,18 17 0,0-35 0,-17 53 16,17-35-16,-35 0 0,35 17 15,0 1-15,-18-19 16,18 19-16,0-1 16,0 36 31,0-1-47,0-17 15,18 36-15,-18-1 0,0-35 16,35 53-16,-35-36 0,0 19 15,35-19-15,-35 36 0,0-35 16,0 0-16,35-18 0,-35 52 0,18-34 16,-18-18-1,0-18 48,0 1-63,0-18 0,-53 35 15,53-36-15,-18 1 0,18 17 16,-17-35-16,17 53 0,-35-17 0,35-1 16,-18-17-16,18 17 15,0 1-15,0-19 16,0 72 31,-18-1-47,18 0 15,0-17-15,-35 35 0,35-36 16,0 1-16,0 35 0,0-35 16,0-18-16,0 52 0,0-34 15,0-18 1,0-18 15,0 1-31,0-18 16,0 35-16,0-71 0,0 71 15,0-71-15,0 71 0,0-17 16,0-36-16,0 35 16,0 1-16,0 52 47,0-35-47,0 35 0,0 0 15,0 1-15,0-1 0,0 0 0,0-17 16,0 0-16,0 34 15,0-34-15,0-18 0,0 35 0,0 1 16,0-54 31,0 0-47,0-17 16,0 0-16,0 0 0,0 35 15,0-71-15,0 71 0,0-18 16,0-35-16,0 53 0,0-17 15,0 34 48,0 19-63,0-19 0,0 36 0,0-35 16,0 0-16,0 34 0,0-34 15,0-18-15,0 35 16,0 1-16,0-36 15,0-18 32,0 0-47,0-17 0,0 17 16,0 1-16,53-18 0,-53 35 16,0-36-16,0 1 0,18 35 15,-18 0-15,0 35 47,0-17-31,0 0-16,0-18 15,0 52-15,0-34 0,0-18 16,0 35-16,-18-35 16,18 36-16,0-72 46,18 1-30,-18 17-16,0 1 0,0-18 0,0-1 16,0 1-16,0 35 0,0-18 15,0-35-15,0 53 32,0 0-1,0 53-16,0-35-15,0 17 0,0-17 16,-18 0-16,18-18 16,0 52-16,0-34 0,-18-18 15,18 35-15,18-35 47,0 0-47,-18-35 16,35 17-16,-35 1 15,0-18-15,35 35 0,-35-36 16,0 1-16,0 35 0,0-18 16,0-35-1,-18 53 17,1 36-17,17-1 1,-35-35-16,35 35 0,0-17 15,0 0-15,-18-18 16,18 0-16,0 52 0,18-52 78,-18-17-62,0-18-1,0 35 1,0-36-16,0 1 16,-18 35-16,18 0 0,-18 0 15,-17-18-15,35 18 16,0-53-16,-35 53 0,-1 0 31,36 36-15,0-19-1,0 1-15,0 17 0,0-17 16,0 0-16,0-18 16,0 52-16,36-52 0,-36 18 15,17-18-15,1 0 16,-18 0-16,53 0 16,-35 0-16,-18 0 15,35 0 1,0 0-1,-35 0 1,35 0 15,-70 0 47,17 0-62,1 0-16,-18 0 0,17 0 16,0 0-1,-17 0-15,35 35 47,0 1-31,53-36-1,-35 0-15,-18 0 0,35 0 16,0 0-16,-35 0 0,35 0 16,-17 0-16,0 0 0,17 0 15,-17 0-15,-18 0 47,0-18-47,-53 0 16,53 18-1,-18-35-15,0 35 16,-17-18-16,17 18 16,1-17-16,17 34 78,35-17-78,-35 18 15,0-18-15,35 0 16,-17 0-16,-18 35 0,18-35 16,17 0-16,-17 36 15,-1-36 1,18 0 0,-70 0 109,35 0-110,-17 0 1,-36-18-16,53 18 15,-18 0-15,18-18 0,-18 18 16,-17-35-16,17 35 0,18-18 16,-17 18-16,17-17 15,0-18 17,35 35-17,-35 0-15,35 0 16,-17 0-16,0 52 15,17-52-15,-17 18 16,-1-18-16,18 35 16,-17 1-16,0-36 15,-18 0-15,0 0 16,0 0 31,0-36-47,0 1 15,0 35-15,-36-18 0,1 1 16,35-18-16,-17 35 0,17 0 16,-53 0-16,53 0 0,0-36 15,-18 36-15,18-35 16,-18 35 15,18-18-31,-35 18 16,35-53-16,-18 53 31,18-17-15</inkml:trace>
  <inkml:trace contextRef="#ctx0" brushRef="#br0" timeOffset="110908.38">10530 10231 0,'0'-36'15,"-17"36"1,17-17 0,0-1-1,0-17-15,-35 35 125,35 53-109,-18-36-16,18-17 0,-18 36 16,-17-1-16,35-35 0,0 35 0,0-17 15,-35 35-15,35-36 0,-36 1 16,36 17-16,0-17 0,0 0 15,0-18-15,0 0 0,0 52 16,0-69 62,0-18-78,0 35 0,0-36 0,0 1 16,0 35-16,36-18 0,-36-35 15,0 53-15,0-17 0,17-36 16,-17 35-16,0 1 0,18 17 16,-18-36-16,0 19 0,0-1 15,0-17 1,0 88 62,0-36-62,0-17-16,0 36 0,0-1 15,-35 0-15,-1-17 0,36-1 16,0 36-16,0-35 0,0 17 0,-17-35 16,17 18-16,0 0 15,0-18 1,0 0 31,0-36-47,0 1 15,0 17-15,0-35 0,0 36 0,17-1 16,-17-17-16,0 17 0,0 1 16,0-19-16,0 72 46,0-1-46,0-35 16,0 35-16,0-17 0,0-1 16,0 19-16,0-19 15,0 1-15,-17 17 16,-36-17 0,53 0-1</inkml:trace>
  <inkml:trace contextRef="#ctx0" brushRef="#br0" timeOffset="117486.56">8819 9066 0,'0'0'15,"0"-35"17,0 0-1,-35 35-31,18 0 16,17 0-16,-18 0 0,-17 0 15,17-18-15,0 18 0,-17 0 16,0 0-16,-1 0 0,36 0 15,-70 0-15,52 0 16,1 0-16,-36 0 0,0 0 0,18 0 16,-1 0-16,-34 0 0,52 18 15,-35 17-15,18-17 0,-18-1 16,0-17-16,18 53 0,0-35 16,-36-18-16,53 35 0,-35 1 15,18-1-15,-18-18 0,36 36 16,-19-35-16,19 0 0,-1 35 15,-17-36-15,35 36 0,0-35 16,-36-18-16,36 70 0,0-70 16,0 36-16,0-1 0,0 0 15,0-17-15,36 35 0,-36-36 16,53 1-16,-36 35 0,-17-36 16,36-17-16,-1 36 0,0-1 0,-17 0 15,35-17-15,-36 0 0,36 17 16,-35-17-16,0-1 0,52 18 15,-35-35-15,1 18 0,34 0 16,-17-18-16,18 0 0,-1 0 16,-17 0-16,-18 53 0,36-53 15,-1 17-15,1-17 0,0 0 16,-36 0-16,35 0 0,1 0 16,0 36-16,-36-36 0,35 0 15,1 0-15,-18 0 0,0 35 16,17-35-16,-34 0 0,34 0 15,36 0-15,-35 0 0,-1 0 16,-35 0-16,36 0 0,-1 0 16,-17 0-16,0 0 0,-17 0 0,17 0 15,-36 0-15,54 0 0,-71 0 16,35-18-16,0 1 16,1-19-16,-1 19 0,0 17 0,0-18 15,1-17-15,-1 35 0,-35 0 16,71 0-16,-36-36 0,0 36 15,18-35-15,-35 35 0,35 0 16,-1 0-16,-34 0 0,0 0 16,-18-17-16,53 17 0,-36 0 15,-17-53-15,36 53 0,-1 0 16,-35-18-16,35 0 16,-17 18-1,-18-35-15,17 35 0,-17-18 0,36 1 16,-19-19-1,-17 19-15,0-1 0,18-17 16,-18 35-16,0-35 0,0-1 0,0 19 16,0-36-16,0 35 15,0 1-15,0-19 0,0 1 0,0 0 16,0 17-16,0-35 16,-18 53-16,18-35 0,-53 0 0,53 17 15,0-35-15,-17 53 0,-1-18 16,-17 1-16,17-18 0,1 17 15,-19 18-15,19-18 0,-1-17 16,-17 17-16,35 1 0,-36-19 16,1 36-16,18-35 0,-36 0 15,35 17-15,-35-35 0,35 53 16,-34-17-16,16-1 0,1 18 16,0-35-16,-1 17 0,-34 18 15,70 0-15,-35 0 0,-1 0 16,19-18-16,-36 18 0,35 0 15,-35 0-15,53 0 0,-70 0 0,70-35 16,-71 35-16,53 0 0,1 0 16,-36 0-16,0 0 0,-18 0 15,36 0-15,0-17 0,-36 17 16,36 0-16,-36-18 0,19 18 16,-1 0-16,-18-35 0,53 35 0,-34 0 15,16 0-15,-17 0 0,0 0 16,18 0-16,0 0 0,0 0 15,-1 0-15,19 0 0,-36 0 16,35 0-16,0 0 0,-17 0 16,0 53-16,-18-53 0,35 0 0,-17 0 15,-36 17-15,54-17 0</inkml:trace>
  <inkml:trace contextRef="#ctx0" brushRef="#br0" timeOffset="118311.47">8714 8714 0,'-18'0'16,"0"0"-16,-17 0 0,35 0 0,-35 0 15,-1 0-15,36 0 0,-17 0 16,-36 0-16,53 0 0,-18 53 16,1-53-16,-19 0 0,19 0 15,-1 17-15,-17-17 16,17 0-16,1 0 16,-19 35-16,36-35 15,-35 0-15,0 36 16,35-36-1,-18 0-15</inkml:trace>
  <inkml:trace contextRef="#ctx0" brushRef="#br0" timeOffset="123092.95">8678 9772 0,'0'0'16</inkml:trace>
  <inkml:trace contextRef="#ctx0" brushRef="#br0" timeOffset="177416.65">9895 8008 0,'0'0'16,"0"-35"-1,0 0-15,0 35 16,0-18-16,0-35 0,0 53 16,0-18-16,0 1 15,0-19-15,0 36 31,0 53-31,0-35 16,0 35-16,0 0 0,0-18 16,0 36-16,-17-36 0,-19 0 0,36 18 15,-17 0-15,-1-18 0,18 1 16,0-1-16,-35-35 16,35 53-16,0-36 0,0-17 15,-18 0-15,18 36 0</inkml:trace>
  <inkml:trace contextRef="#ctx0" brushRef="#br0" timeOffset="177654.72">9454 8220 0,'0'0'0,"0"35"31,0-17-15,0-1-16,0 19 16,0-19-16,0 1 0,0 35 15,0-36-15,36 19 0,-36-1 16,0 18-16,0-36 0,35 36 16,-35-35-16,18 35 0,-18-35 15,17-18-15</inkml:trace>
  <inkml:trace contextRef="#ctx0" brushRef="#br0" timeOffset="179264.34">9384 8326 0,'-35'0'16,"35"17"31,53 1-32,-36-18-15,-17 53 16,0-36-16,35 19 0,-35-1 0,36 18 16,-36-36-16,0 36 0,35 0 15,-17-17-15,-18 17 16,17-36-16,19 18 0,-36 1 0,17-36 16,1 35-16,17-35 15,-17 0-15,-1 0 16,-17 0-16,53-35 15,-35-1-15,-18 1 0,35 0 16,-35 0-16,35-36 0,-35 53 16,36-35-16,-19 18 0,1-18 15,17 36-15,-17-36 0,0 0 16,17 53-16,-35-71 0,18 71 16,-18-17-16,17-36 0</inkml:trace>
</inkml:ink>
</file>

<file path=ppt/ink/ink3.xml><?xml version="1.0" encoding="utf-8"?>
<inkml:ink xmlns:inkml="http://www.w3.org/2003/InkML">
  <inkml:definitions>
    <inkml:context xml:id="ctx0">
      <inkml:inkSource xml:id="inkSrc0">
        <inkml:traceFormat>
          <inkml:channel name="X" type="integer" max="4976" units="cm"/>
          <inkml:channel name="Y" type="integer" max="1440" units="cm"/>
          <inkml:channel name="T" type="integer" max="2.14748E9" units="dev"/>
        </inkml:traceFormat>
        <inkml:channelProperties>
          <inkml:channelProperty channel="X" name="resolution" value="62.43413" units="1/cm"/>
          <inkml:channelProperty channel="Y" name="resolution" value="43.11377" units="1/cm"/>
          <inkml:channelProperty channel="T" name="resolution" value="1" units="1/dev"/>
        </inkml:channelProperties>
      </inkml:inkSource>
      <inkml:timestamp xml:id="ts0" timeString="2022-03-18T11:24:51.742"/>
    </inkml:context>
    <inkml:brush xml:id="br0">
      <inkml:brushProperty name="width" value="0.05292" units="cm"/>
      <inkml:brushProperty name="height" value="0.05292" units="cm"/>
      <inkml:brushProperty name="color" value="#FF0000"/>
    </inkml:brush>
  </inkml:definitions>
  <inkml:trace contextRef="#ctx0" brushRef="#br0">22119 5927 0,'0'-36'15,"0"19"-15,-35-1 16,0 18 0,35-35-16,0 35 15,-18 0-15,-35 0 16,53-18-16,0 18 0,-18 0 16,1 0-16,-18 0 15,17 0-15,0 0 0,-17 0 16,17 0-16,1-17 0,-19 17 15,1 0-15,0-36 0,17 36 16,-35 0-16,18 0 0,-18 0 16,0 0-16,-17-35 0,34 35 0,-17 0 15,0-35-15,18 35 0,-18 0 16,-17 0-16,17 0 0,18 0 16,-1-18-16,19 18 0,-36 0 15,17 0-15,-16-53 0,-1 53 16,17 0-16,-34 0 0,35 0 15,-36 0-15,36 0 0,-36 0 16,1 35-16,34-35 0,-34 36 16,-1-1-16,54-35 0,-36 18 15,17-1-15,-17-17 0,36 53 16,-19-35-16,1-18 0,0 0 16,35 35-16,-18 0 0,-35-35 15,36 0-15,-1 36 0,-17-19 16,17 1-16,1 17 0,-19-17 15,19-1-15,17 19 0,-18-19 16,-17 1-16,35 35 0,0-35 16,-36 17-16,36 0 0,-35 0 15,35-17-15,0 35 0,-17-35 16,-36-1-16,53 36 0,0-35 16,0 35-16,0-36 0,0 54 15,0-71-15,0 71 0,0-19 16,0 1-16,35-17 0,-17 34 15,-1-35-15,18 36 0,-17-36 16,0 18-16,-18 0 0,70-18 16,-70-35-16,71 71 0,-36-71 15,0 70-15,18-70 0,0 36 16,-18-1-16,18 0 0,-35-17 16,53 0-16,-36 17 0,35-17 15,-34-1-15,34-17 0,1 0 0,-1 53 16,-17-53-16,36 18 0,-19-18 15,1 0-15,-1 0 0,36 0 16,-18 0-16,0 0 0,-17-18 16,35 18-16,-36-18 0,19 18 15,-1-35-15,-18 35 0,1 0 16,-1-35-16,36 0 0,-35 35 16,17-18-16,0-35 0,-17 35 15,-1 1-15,1-19 0,-1 1 16,1 0-16,-1 17 0,1-35 15,-36 53-15,1-70 0,17 70 16,-36-71-16,18 54 0,-17-36 16,0 17-16,-18-16 0,0-1 0,0 17 15,0 1-15,0-35 16,0 34-16,-36-17 0,1 0 16,35 18-16,-17 0 0,-36-36 0,53 54 15,-18-36-15,0 35 0,-17-35 16,17 36-16,1-36 0,-19 35 15,1-35-15,0 53 0,0-71 16,-1 54-16,-34-36 0,52 35 16,-35 1-16,18-36 0,-36 0 15,1 35-15,17-35 0,-18 18 16,1 0-16,-18 17 0,-18-35 16,35 53-16,1-17 0,-36-1 15,0 18-15,35-35 0,1 35 16,-18-18-16,0 18 0,35 0 0</inkml:trace>
  <inkml:trace contextRef="#ctx0" brushRef="#br0" timeOffset="5034.6">14005 9137 0,'0'0'0,"-35"0"16,0 0 0,35 0-16,0 0 0,-18 0 15,18-18-15,-53 18 0,53-17 16,0 17-16,-17 0 15,17-36-15,-18 36 0,-17-17 16,17-1 0,0-17-1,-17 35-15,17-18 0,1 18 16,-19-17-16,36 17 0,-35 0 16,0 0-16,17 0 0,-35-36 15,36 36-15,-36 0 0,35 0 16,-35 0-16,18 0 0,0 0 15,-36 0-15,1 0 0,52 0 16,-53 0-16,19 0 0,16 0 0,1 0 16,-36 0-16,54 53 0,-36-53 15,35 0-15,-35 0 0,36 18 16,-36-18-16,35 0 0,-35 0 16,53 35-16,-70-35 0,70 35 0,-18-35 15,-35 0-15,35 36 16,-35-19-16,36 1 0,-36 17 0,35-17 15,-35 0-15,53 17 0,-35-18 16,0 1-16,35-18 0,-18 53 16,-35-35-16,53-18 0,0 35 15,-17 0-15,17-35 0,-18 53 16,18-35-16,0 17 0,0 0 16,0 1-16,0-19 0,0 1 15,0 35-15,0-36 0,0 19 16,0-1-16,0 0 0,18-17 15,-18 35-15,17-36 0,19 36 0,-19-35 16,-17 0-16,18-18 16,17 70-16,-17-70 0,-1 35 0,-17 1 15,0-1-15,53 0 0,-35 1 16,17-19-16,0 36 0,-35-35 16,36-1-16,-1-17 0,0 71 15,1-71-15,-1 35 0,0-35 16,-35 36-16,71-36 0,-71 35 15,70-35-15,-34 17 0,-1 1 16,0-18-16,0 35 0,18-35 16,-35 18-16,53-18 0,-71 0 15,70 18-15,-35-18 0,1 0 16,17 0-16,-1 0 0,-16 0 16,17 0-16,0 0 0,-18 0 15,18 0-15,-36 0 0,36 35 16,0-35-16,-35 0 0,-1 0 0,36 0 15,-35 18-15,-18-18 0,71 0 16,-71 0-16,0 17 16,35-17-16,-17 0 0,-1 0 0,18 0 15,-17 0-15,0 0 0,17 53 16,-17-53-16,-1 0 16,-17 0-16,53 0 0,-35 0 15,-18 18-15,35-18 0,0 0 16,-35 0-16,36 0 0,-19 0 15,1 0-15,17 0 0,1 0 16,-1 0-16,-18 0 0,1 0 16,35 0-16,-35 0 0,-18 0 15,35 0-15,0 0 16,-35 0-16,35 0 0,-17 0 16,0 0-16,17 0 0,-17 35 15,-1-35-15,19 0 0,-19 0 16,1 0-16,-18 0 0,70 0 15,-70 0-15,36 0 0,-1 0 16,-35 35-16,35-35 0,-17 0 16,-1 0-16,19 0 15,-19 0-15,1 0 0,17 0 16,-17 0-16,0 0 0,35 0 16,-36 0-16,-17 0 0,71 0 15,-71 0-15,53 0 0,-36 0 16,36 0-16,-35-17 0,17 17 15,-17-18-15,-1 18 0,-17-35 16,53 35-16,-35-18 0,-18 0 16,35 18-16,1-35 0,-1 35 0,-18-35 15,1 0-15,17 35 16,-17 0-16,0-18 0,17-35 16,-17 53-16,-1-18 0,-17 1 15,53 17-15,-53-35 0,18 17 16,-18 18-16,0-18 0,0-17 15,35 35-15,-35-18 0,35 18 16,-35-17-16,0-19 0,0 36 16,0 0-16,0-35 0,36 0 15,-36 35-15,17-18 0,-17-35 16,18 53-16,-18-17 16,35-1-16,-35-17 15,0 17-15,0 0 16,0-17-16,0 18 0,0-1 15,0-17-15,0-1 0,0 1 16,0 17-16,-35-35 0,35 18 16,0-18-16,0-17 0,-18 52 15,1-17-15,17-36 0,-36 71 16,19-17-16,17-36 0,-18 53 16,18-18-16,-35 18 0,17-18 15,0 18-15,18-35 0,-35 35 16,35 0-16,-35-17 0,0-1 0,35 18 15,-18-35-15,-35 17 16,35 0-16,1-17 0,-36 35 0,35 0 16,-35-35-16,36 35 0,-19-35 15,1 35-15,0 0 0,35 0 16,-71 0-16,71 0 0,-17 0 16,-1-18-16,-17 18 0,17 0 0,0-53 15,-17 53-15,18 0 0,-1 0 16,-17-18-16,35 18 15,0-17 1,-36 17-16,1 0 16,35-36-16,0 36 15,-18 0-15,-35 0 16,53-17-16,-17 17 16,-1 0-16,-17 0 15,17 0 16,18-18-31,-17 18 16,-19 0-16,19-35 0,-1 35 0,-17 0 16,0-18-16,-1 18 0,19 0 15,-36-17-15,35 17 0,-35 0 16,18-36-16,-18 36 0,35 0 16,-17 0-16,0 0 0,0 0 0,35 0 15,-18 0-15,-35-35 0,53 35 16,-18 0-16,1 0 0,-19 0 15,19 0-15,-1-35 0,-17 35 16,17 0-16,1 0 16,-19 0-16,36 0 0,-35 0 0,0 0 15,17 0-15,-35 0 0,53 0 16,-17 0-16,-1 0 0,-17 0 16,17 0-16,0 0 15,-17 0-15,17 0 0,18 35 16,-17-35-16,-19 0 15,36 18 1,-35-18 0,0 17-16,35-17 15,0 0-15,-18 0 16,18 53 0,-53-53-16,53 0 0,-17 0 15,-1 0 1,-17 0-16,17 0 0,1 0 15,-19 0-15,1 0 0,0 0 16,35 0-16,-36 0 0,1 0 16,35 0-16,-17 0 0,-36-17 15,53 17-15,-18 0 0,0 0 0,-17 0 16,17 0-16,1 0 16,-18 0-16,17 0 0,0 0 15,-17 0-15,35 0 0,-71 17 16,71-17-16,-17 18 0,-36-18 0,53 0 15,-35 0-15,-1 0 0,19 0 16,-1 35-16,-17-35 0,17 0 16,0 0-16,-17 0 15,35 35 1,-35-35 0,0 0-16,35 0 15,0 0 1,-18 0-16,-35 0 31,53 36-31,-18-36 16</inkml:trace>
  <inkml:trace contextRef="#ctx0" brushRef="#br0" timeOffset="7790.87">13582 6914 0,'35'-35'0,"-35"70"62,0 1-62,0-1 16,0 0-16,0 36 0,0-18 15,0 35-15,0-18 0,0 1 16,0 53-16,0-36 0,0 35 16,0 1-16,0-18 0,-35-1 15,35 1-15,0-35 0,0 35 16,-18-36-16,18 1 0,0-1 15,0-35-15,0 36 0,-53-36 16,53 1-16,0-36 0,0 35 16</inkml:trace>
  <inkml:trace contextRef="#ctx0" brushRef="#br0" timeOffset="8388.02">13212 7832 0,'0'0'0,"0"-36"15,0 72 1,0-19-16,17 1 16,-17-18-16,35 71 0,-35-71 15,18 70-15,-18-35 0,18 1 16,-18 17-16,0 17 0,0-52 0,53 52 16,-53-34-16,17-1 0,-17 18 15,0 0-15,0-36 0,36 36 16,-1-35-16,-35-1 0,0-17 15,35 0-15,-17 0 0,-18 53 16,17-53-16,19 0 0,-19 0 16,36 0-16,-35 0 0,-1-53 15,-17 53-15,53 0 0,-35-35 16,-18 0-16,35 35 0,1 0 0,-1-18 16,-17-35-16,-1 53 15,18-17-15,-17-1 0,0-17 16,35 0-16,-36-18 0,-17 35 0,71-17 15,-71-36-15</inkml:trace>
  <inkml:trace contextRef="#ctx0" brushRef="#br0" timeOffset="72259.14">7920 12153 0,'0'-53'0,"-53"53"31,53 0-31,0 0 16,-18 0-16,18-17 15,-17 17-15,-19 0 16,19 0-16,-1-18 16,-17 18-16,17 0 0,-35 0 15,53 0-15,-35 0 0,0 0 16,17 0-16,-35-35 0,36 35 16,-36 0-16,35 0 0,-35 0 15,18 0-15,-1 0 0,1 0 16,0 0-16,35 0 0,-71 0 15,71 0-15,-17 0 0,-36 35 16,35-17-16,1-1 0,-36 19 0,35-19 16,-17 1-16,35 17 0,-36-17 15,1-1-15,35-17 0,-17 53 16,17-35-16,-53-18 0,53 35 16,0 0-16,0-35 0,-18 53 15,18-35-15,-18 17 0,18 1 16,0-1-16,0 0 0,-35-35 15,35 53-15,0-35 0,0 17 16,0 0-16,0 1 0,0-19 16,0 1-16,0 17 0,0 0 15,0 1-15,0-19 0,0 1 16,0-18-16,35 53 0,-35-35 16,18 17-16,-18 0 0,18-35 0,17 35 15,-17-17-15,-1 0 16,18 17-16,-17-17 0,0-1 15,35 18-15,-36-17 0,19 0 0,-1-18 16,0 53-16,-17-36 0,-1-17 16,36 36-16,-35-1 0,35-35 15,-36 0-15,36 35 0,-35-17 16,53-18-16,-18 17 0,17-17 16,-17 36-16,-18-19 0,36-17 15,-1 18-15,-17 17 0,0-35 16,-17 18-16,16-18 0,-34 17 15,35-17-15,-35 0 0,52 0 16,-70 0-16,53 0 0,0 0 16,-35 0-16,35 0 0,-18 0 15,-35 0-15,70 0 0,-34 0 16,-1 0-16,18 0 0,0 0 16,-36 0-16,36 0 0,-17-35 15,17 35-15,-36 0 0,54 0 16,-71-35-16,53 35 0,-36 0 15,36 0-15,-35 0 0,35 0 16,-36 0-16,36 0 0,-35-18 0,-18 18 16,71-53-16,-71 53 15,35 0-15,0-17 0,0 17 16,-17-18-16,35-17 0,-35 17 0,-1 1 16,36-19-16,-35 19 0,-18-1 15,35-17-15,0 35 0,-35-71 16,0 71-16,36-17 0,-19-36 15,1 53-15,-18-18 0,35-35 16,-35 35-16,0 1 0,18-18 16,-18 17-16,0 0 0,0-17 15,0 35-15,0-35 0,0-1 16,0 36-16,0-17 0,-53-36 16,53 35-16,-18-35 0,1 36 0,-19-36 15,19 17-15,-1 1 16,-17 0-16,-1 0 0,1-36 15,0 36-15,0-18 0,17 0 0,-53 18 16,19-1-16,16-34 0,-17 52 16,0-35-16,-17 18 0,52 0 15,-35-1-15,18 1 0,-18 0 16,-17 0-16,17 35 0,17-36 16,-17 36-16,0-35 0,-17 35 15,35-18-15,-36-34 0,36 52 16,-36-18-16,1 18 0,-1-18 15,1-17-15,-1 35 0,1 0 16,-1 0-16,36 0 0,-71 0 16,35 0-16,1 0 0,-1 0 15,1 35-15,-1-17 0,0 0 16,1 17-16,-1-18 0,54 1 0,-36 17 16,18-35-16,-1 0 15,19 0-15,17 18 0,-18-18 16</inkml:trace>
</inkml:ink>
</file>

<file path=ppt/ink/ink4.xml><?xml version="1.0" encoding="utf-8"?>
<inkml:ink xmlns:inkml="http://www.w3.org/2003/InkML">
  <inkml:definitions>
    <inkml:context xml:id="ctx0">
      <inkml:inkSource xml:id="inkSrc0">
        <inkml:traceFormat>
          <inkml:channel name="X" type="integer" max="4976" units="cm"/>
          <inkml:channel name="Y" type="integer" max="1440" units="cm"/>
          <inkml:channel name="T" type="integer" max="2.14748E9" units="dev"/>
        </inkml:traceFormat>
        <inkml:channelProperties>
          <inkml:channelProperty channel="X" name="resolution" value="62.43413" units="1/cm"/>
          <inkml:channelProperty channel="Y" name="resolution" value="43.11377" units="1/cm"/>
          <inkml:channelProperty channel="T" name="resolution" value="1" units="1/dev"/>
        </inkml:channelProperties>
      </inkml:inkSource>
      <inkml:timestamp xml:id="ts0" timeString="2022-03-18T11:26:31.661"/>
    </inkml:context>
    <inkml:brush xml:id="br0">
      <inkml:brushProperty name="width" value="0.05292" units="cm"/>
      <inkml:brushProperty name="height" value="0.05292" units="cm"/>
      <inkml:brushProperty name="color" value="#FF0000"/>
    </inkml:brush>
  </inkml:definitions>
  <inkml:trace contextRef="#ctx0" brushRef="#br0">16192 10548 0,'0'-35'16,"-17"35"-16,17-35 16,0 35-16,-18 0 15,-17 0-15,35-18 16,-18 18-16,18-53 16,-17 53-16,-19 0 15,36 0-15,-35 0 16,35-18-16,-35 18 0,35 0 15,-18-17-15,-35 17 0,53 0 16,-17-36-16,-36 36 0,35 0 16,0-17-16,-34 17 0,34 0 15,-17 0-15,-1 0 0,1 0 16,17 0-16,-34 0 0,34 0 16,-35 0-16,18 0 0,-1 0 0,1 0 15,0 0-15,-36 0 16,54 0-16,-36 0 0,-18 0 0,36 0 15,-36-18-15,36 18 0,-36 0 16,1 0-16,35 0 0,-36 0 16,18 0-16,0 0 0,-17 0 15,52 0-15,-35 35 0,18-35 16,-18 36-16,0-36 0,18 17 16,0 1-16,-1 17 0,1-17 15,17 0-15,-35 17 0,36-18 16,-1-17-16,-17 18 0,17-18 15,18 53-15,-17-35 0,17 17 16,-36 0-16,36-35 0,-17 53 16,-1-35-16,18 35 0,-35-36 15,35 36-15,0-35 0,-36 35 16,1-36-16,35 19 0,0-1 0,-17 0 16,-36-17-16,53-1 0,-18 36 15,18 0-15,-18-35 0,-17 0 16,17 35-16,1-36 0,17 18 15,-36 1-15,36-1 0,-17-17 16,17 35-16,0-36 16,0 36-16,0-35 0,0-1 0,17 36 15,-17-35-15,0 17 0,36 1 16,-1-1-16,0-18 0,-17 1 16,35 17-16,-35-17 0,-1 0 15,18 17-15,-17-17 0,0-18 16,-18 17-16,0-17 0,53 0 15,-36 53-15,-17-35 0,0-18 0,36 0 16,-1 0-16,-35 35 16,0 0-16,35-35 0,-17 0 15,-1 36-15,19-19 0,-19 1 0,1-18 16,17 35-16,1-17 0,-36-1 16,70-17-16,-70 36 0,71-19 15,-71-17-15,35 18 0,0-18 16,0 0-16,-17 53 0,35-53 15,-35 17-15,-1-17 0,36 36 16,-35-36-16,52 35 0,-34-35 16,-1 0-16,18 35 0,0-17 15,-18-18-15,36 0 0,-36 0 16,35 0-16,1 0 0,0 0 16,-36 0-16,35 0 0,1 0 15,0 0-15,-1 0 0,1 0 16,-1 0-16,1 0 0,-18 0 0,0 0 15,17 0-15,-35 0 0,18 0 16,-35 0-16,52 0 16,-34 0-16,-19 0 0,36 0 0,-35 0 15,35-18-15,-35 18 0,-1 0 16,36-35-16,-35 35 0,17-18 16,0 1-16,18 17 0,-35-36 15,35 19-15,0 17 0,-36-18 16,1-17-16,35 35 0,-35 0 15,17-35-15,0-1 0,-35 36 16,35-17-16,-17-36 0,0 53 16,17-18-16,-35 1 0,18-19 15,-18 19-15,17-1 0,-17-17 16,0 17-16,35 0 0,-35-17 16,0 35-16,0-35 0,0 0 15,0 17-15,0-35 0,0 18 0,0-18 16,0 0-16,0-18 0,-35 36 15,35-18-15,0-17 0,0 17 16,-17 17-16,17-16 0,0-1 16,0 17-16,-53 1 0,53 35 15,0-71-15,0 71 0,0-17 16,-18-1-16,18-17 0,-18 17 16,-17-35-16,35 36 0,-18-1 15,1-17-15,-18-36 0,17 71 16,0-70-16,-17 52 0,0-35 15,-1 36-15,36-36 0,-17 17 16,-36 1-16,35 35 0,1-70 16,-19 70-16,1-18 0,0 18 15,-1-53-15,1 53 0,-35-18 16,52 18-16,-35-17 0,18 17 16,-18-36-16,35 19 0,-35 17 0,0-18 15,18 18-15,0-35 0,17 35 16,-35 0-16,18 0 0,-18 0 15,35 0-15,-34 0 0,-1 0 16,17 0-16,1 0 0,17 0 16,-34 0-16,34 0 0</inkml:trace>
  <inkml:trace contextRef="#ctx0" brushRef="#br0" timeOffset="2897.45">19332 10478 0,'0'0'16,"-35"0"-16,17-18 15,1-35 1,-19 53-16,36 0 0,-35-18 16,0 18-16,35-17 15,-18 17-15,-35-36 0,53 36 16,-17-17-16,-1 17 0,-35 0 15,35-18-15,-34 18 0,-1 0 16,17 0-16,1 0 0,-36 0 16,36 0-16,-18 0 0,0 0 15,18 0-15,0 0 0,-36 0 16,54 0-16,-36 0 0,17 0 16,-16 35-16,-1-35 0,17 0 15,1 36-15,0-19 0,0-17 16,-36 18-16,71 17 0,-35-17 15,-1 0-15,1 17 0,-18-18 0,36 1 16,-19 35-16,1-35 16,0-18-16,17 70 0,-35-70 0,36 35 15,-36 1-15,35-1 0,-35-17 16,35 35-16,1-36 0,-19 1 16,36 35-16,-35-36 0,35-17 15,-35 71-15,35-71 0,0 35 16,0 0-16,0 1 0,0-19 15,0 1-15,0 35 0,0-35 16,35-18-16,-35 53 0,18-36 16,-18 18-16,17 1 0,-17-1 15,0 0-15,0 18 0,0-35 0,0 35 16,0-36-16,0 36 16,0-35-16,0-18 0,0 71 15,0-71-15,0 52 0,0-34 0,0 17 16,0 1-16,53-1 0,-53-17 15,18-1-15,-18 36 0,0-35 16,35 17-16,-35 0 0,36 1 16,-36-19-16,0 1 0,35 35 15,-35-36-15,18 19 0,-1-19 16,18 1-16,-17-18 0,35 53 16,-35-36-16,-1-17 0,-17 0 15,53 36-15,-35-1 0,-18-35 16,70 0-16,-70 0 0,36 35 15,-19-35-15,1 0 0,17 0 16,-35 18-16,18-18 0,0 0 16,17 0-16,-18 0 0,1 0 15,-18 0-15,53 0 0,-35 0 16,-18 0-16,35 0 0,0 0 16,0 0-16,1 0 0,-1 0 15,0 0-15,18 0 0,-35-18 16,-18 18-16,53 0 0,-36 0 15,-17 0-15,36 0 0,-1 0 16,-35 0-16,35 0 0,-17 0 16,-1-35-16,19 35 15,-19 0-15,1 0 0,35 0 16,-35 0-16,-18 0 0,53 0 16,-36 0-16,18 0 0,1 0 15,-36 0-15,35 0 0,-17 0 0,-1 0 16,19 35-16,-19-35 15,1 0-15,17 0 0,-17 0 16,-1 0-16,-17 0 0,71 0 0,-71 0 16,71 0-16,-71 0 0,35 0 15,0 0-15,0-35 0,1 35 16,-1 0-16,0 0 0,-35-18 16,71 18-16,-71-17 0,35 17 15,0-36-15,1 36 0,-19-17 16,1-1-16,17-17 0,-17 35 15,-1 0-15,19-35 0,-36-1 16,17 36-16,1-17 0,-18 17 16,0-53-16,53 35 0,-36 1 15,-17-19-15,36 19 0,-1-36 16,-35 35-16,35 0 0,-17-17 16,0 0-16,17 0 0,-17 35 15,-18-18-15,17-35 0,18 53 16,-35-18-16,0 1 0,18-18 15,-18 17-15,0 0 0,0-17 0,0 17 16,0 1-16,18-19 0,-18 1 16,0 0-16,0 17 0,0-35 15,0 36-15,0-1 0,0-35 16,0 35-16,0-34 0,0 34 16,0-17-16,0 35 0,0-36 15,0 1-15,0 35 0,0-18 16,0-35-16,0 53 0,0-17 15,-36-1-15,36-35 0,-35 36 16,35-19-16,0 1 0,0 0 16,-17 0-16,17-1 0,-53 36 15,53-17-15,0-36 0,0 53 16,-18-18-16,18 0 0,-18 18 16,18-35-16,-35 35 0,35-17 0,-18-1 15,1-17-15,-19 17 16,19 0-1,-1-17-15,-17 35 0,35 0 0,-35-35 16,-1 35-16,36-35 0,-17 35 16,-36 0-16,53 0 15,-18 0-15,1 0 0,-19-18 0,19 18 16,-1 0-16,-17 0 16,17 0-16,0 0 15,-17 0-15,35 0 0,-35 0 16,0-53-16,35 53 0,-18 0 15,-35 0-15,35 0 0,1 0 16,-18 0-16,17-18 0,0 18 16,-17 0-16,17-17 0,1 17 15,-19 0-15,36 0 0,-35-36 16,0 36-16,35-17 0,-18 17 16,-35 0-16,53-18 15,-17 18-15,-1 0 0,-17-35 16,17 35-16,0 0 0,-17 0 0,0-18 15,0 18-15,35 0 0,-71 0 16,71 0-16,-18 0 0,-35 0 16,36 0-16,-1 0 0,-17 0 15,0 0-15,-1 0 0,1 0 16</inkml:trace>
  <inkml:trace contextRef="#ctx0" brushRef="#br0" timeOffset="44253.09">5997 10372 0,'-35'-36'0,"0"36"0,-1 0 16,36 0-16,-17-35 0,-36 35 15,53-35-15,-18 35 0,1 0 16,-36 0-16,35 0 15,-17 0-15,-1 0 0,1 0 16,-35 53-16,70-53 0,-71 17 0,53-17 16,1 53-16,-18-53 0,-1 18 15,1-18-15,17 0 0,1 35 16,-19-35-16,1 36 0,0-36 16,35 0-16,-71 0 0,71 0 15,-17 35-15,-1-35 0,-17 0 16,17 17-16,0-17 0,-17 0 15,18 18-15,-36 17 0,53-35 16,-36 18-16,1 0 0,17-18 16,-35 35-16,36-17 0,-36-1 15,18-17-15,-18 53 0,0-35 16,18 17-16,-1 0 0,-34-35 16,34 36-16,1-1 0,0 0 15,-18-17-15,35 35 0,-17-36 0,0 1 16,0 35-16,35-36 15,0 19-15,-18-1 0,-35 18 0,53 0 16,0-18-16,-18 18 0,18-35 16,-17 52-16,17-34 0,0-1 15,-36 18-15,36 0 16,0-18-16,0 18 0,0-35 0,-17 34 16,17-34-16,0 17 0,0 1 15,0-1-15,0-17 0,0 34 16,0-34-16,0 35 0,0-35 15,0-1-15,17 36 0,-17-35 16,0-18-16,36 70 0,-36-70 16,17 36-16,1-19 0,17 1 15,-17 17-15,0-17 0,17-1 16,-18 19-16,1-1 16,-18-35-16,53 53 0,-35-35 15,-18-18-15,0 35 0,35 0 16,0-35-16,-35 53 0,35-35 15,-35 17-15,18-35 0,0 18 0,35-1 16,-36 19-16,19-36 0,-19 0 16,1 17-16,35-17 0,-36 18 15,19-18-15,-1 0 0,-35 0 16,53 0-16,-36 0 0,36 53 16,-35-53-16,17 0 0,-17 17 15,0-17-15,35 0 0,-36 0 16,-17 36-16,35-36 15,1 35-15,-36-35 16,35 0-16,-17 0 0,-18 35 16,17-35-16,19 0 0,-19 18 15,1-18-15,17 18 0,-17-18 16,-1 0-16,-17 35 0,53-35 16,-35 17-16,-18-17 0,35 0 15,1 18-15,-1-18 0,-18 0 0,36 35 16,-17-35-16,17 0 15,-36 0-15,54 0 0,-36 0 16,0 0-16,1 0 0,-1 0 0,18 0 16,0 0-16,-36 0 0,1 0 15,35 0-15,-36 0 16,19 0-16,-1 0 0,0 0 0,-17 0 16,35-35-16,-35 35 0,34 0 15,-16 0-15,-36 0 0,70-18 16,-34 18-16,-1 0 0,0-52 15,-17 52-15,35 0 0,-36 0 16,36 0-16,-35-18 0,0 18 16,34-18-16,-34-17 0,17 35 15,1-18-15,-1 1 0,0-19 16,18 36-16,-35-17 0,35-1 16,-36-17-16,36 0 0,-35-1 15,17 36-15,0-17 0,-35-36 16,36 53-16,-19-18 0,-17 0 15,18-17-15,-18 0 0,35 0 16,-35 17-16,18-35 0,-18 18 16,0-1-16,0 19 0,17-36 0,-17 18 15,0-18-15,0 0 0,0 18 16,0-1-16,36-34 16,-36 52-16,0-35 0,0 18 0,0-18 15,0 0-15,0 35 0,0-34 16,0 52-16,0-36 0,0 1 15,0 35-15,0-18 16,0-35-16,0 36 0,0-1 16,0-17-16,0 0 0,0-18 15,0 0-15,-36 17 0,36 1 16,0-35-16,-17 34 0,17-34 16,-53 17-16,53 0 0,-18 18 15,1-1-15,-19-34 0,19 70 16,-1-35-16,-17-1 0,17 19 15,1-1-15,-19-35 0,36 35 16,-70-17-16,70 35 0,-18-35 16,-35 0-16,36 17 0,-36-35 15,17 35-15,-17 1 0,1-18 16,52 17-16,-71-35 0,53 35 16,-35 1-16,18-19 0,0 36 0,0-35 15,-1 35-15,1-35 0,0 35 16,-1-18-16,1 18 0,-35-53 15,52 53-15,-35-17 0,-18 17 16,36-18-16,0 18 0,-36-35 16,1 35-16,70 0 0</inkml:trace>
  <inkml:trace contextRef="#ctx0" brushRef="#br0" timeOffset="49504.53">15205 9278 0,'0'53'110,"0"-35"-110,0 17 15,0 0-15,0 0 0,0 1 16,-18 17-16,18 0 0,-18-18 16,18 35-16,-35-34 0,35-1 15,0 0-15,0 0 0,0 18 16,0-35-16,-35 35 0,35-35 15,0 35-15,0-36 0,0-17 16,0 35-16,0 1 16</inkml:trace>
  <inkml:trace contextRef="#ctx0" brushRef="#br0" timeOffset="49960.14">14852 9807 0,'0'18'16,"0"-1"-16,0 19 0,0-19 16,0 1-16,0 17 15,0-17-15,0 0 0,35 35 16,-35-36-16,35-17 0,-35 71 16,0-71-16,0 35 0,0-17 15,36 35-15,-36-36 0,0 1 16,17 17-16,-17-17 15,18-1-15,17-17 16,-17 0 0,0 0-16,17-70 15,-17 70-15,-1-18 0,-17-35 16,0 18-16,53 0 16,-35 17-16,-18-35 0,0 36 0,35-1 15,0-17-15,-35 35 31</inkml:trace>
  <inkml:trace contextRef="#ctx0" brushRef="#br0" timeOffset="51631.01">14852 9825 0,'35'0'62,"0"0"-62,-35 0 16,36 0-16,-19 0 16,1 0-16,17 0 15,-17 0-15,0 0 0,17 0 16,-17 0-16,-1 0 0,-17 0 15,53 0-15,-35 17 0,-18-17 16,35 0-16,0 0 16,-35 0-16,0 36 0,36-36 15,-19 0 1,-17 17 93,0 1-93,0 17-16,-17-35 0,17 18 16,-36 0-16,19-18 0,-1 0 15,-17 0-15,17 53 16,0-36-16,-17-17 0,35 0 15,-35 35-15,0 1 16,35-36-16,0 0 16,35 0 31,-17-18-32,-1 0-15,-17-17 0,53 18 16,-35-1-16,-18 18 0,0-35 15,35 35 1,-70 0 15,17 53-15,0-36-16,-17-17 16,35 0-16,0 35 0,-35-35 0,35 36 15,-35-36-15,35-18 63,35 0-63</inkml:trace>
  <inkml:trace contextRef="#ctx0" brushRef="#br0" timeOffset="179680.68">12559 9349 0,'-35'0'0,"35"0"15,-18 0 1,-35 0 15,53 0-15,0 0 0,-18 35-16,18-17 0,0 34 15,-17-34-15,17 35 0,0-35 0,0-1 16,0 36-16,0-35 15,0 17-15,0 0 0,0-35 0,0 36 16,35-19-16,0-17 16,-17 18-16,0-18 0,17 0 15,-17 0-15,-1 0 0,36 0 16,-35 0-16,-18-18 0,35 1 16,0-19-16,1 19 0,-36-1 15,17-17-15,1 0 0,-18-1 16,0 36-16,0-70 0,0 70 15,0-71-15,0 71 0,0-35 16,0 0-16,0-1 0,0 1 16,-18 17-16,1 1 0,-19 17 0,19-35 15,-1 35-15,-17 0 16,-1 0-16,1 0 0,35 0 16,-35 0-16,0 0 0,35 0 0,-18 70 15</inkml:trace>
  <inkml:trace contextRef="#ctx0" brushRef="#br0" timeOffset="180237.78">13018 9666 0,'-18'0'31,"0"35"-15,18-35-1,0 36 1,0-19-16,0 1 15,18 17 1,0-35-16,-18 0 16,35 0-1,0-35 1,-35 17-16,0 1 16,0-19-1,-18 36-15,18-17 16,-17 17-16,-18 0 15,17 0 1</inkml:trace>
  <inkml:trace contextRef="#ctx0" brushRef="#br0" timeOffset="186193.64">13370 9172 0,'0'-35'0,"0"35"16,0-18-16,0-35 0,0 53 16,36 0-1,-1 0-15,-35 0 0,35 0 16,-17 0-16,-1 0 16,19 36-16,-36-19 0,17 1 15,-17 35-15,0-35 0,0-18 16,0 70-16,0-70 0,-53 71 15,53-36-15,-17-17 0,-1-1 16,-35 36-16,36-35 0,-19 17 16,19-17-16,-1-18 0,-17 17 15,35-17 1,0 0 62,0 53-78,53-35 0,-36 17 16,-17 0-16,0-35 0,71 0 0,-71 36 15,35-36-15,0 0 16,1 17-16,-19-17 0,36 0 16,-35 0-16,-1 0 0,-17 0 15,0-53-15,0 36 0</inkml:trace>
  <inkml:trace contextRef="#ctx0" brushRef="#br0" timeOffset="187820.91">13212 8767 0,'-53'-53'47,"53"53"-32,-18 0-15,0 0 16,-17 0-16,17 0 16,1 0-16,-18 0 0,17 0 0,0 0 15,-17 0-15,35 0 0,-35-18 16,-1 18-16,19 0 0,-36 0 16,35 0-16,1 0 0,-36 0 15,35 0-15,-35 0 0,0 0 16,53 0-16,-70 0 0,70 0 0,-18 0 15,-35 18-15,35 17 0,1-17 16,-36-18-16,35 17 0,-35 18 16,36-17-16,-19 0 0,1-18 15,0 70-15,17-70 0,-35 36 16,36-1-16,-36-35 0,35 35 16,0-17-16,-17-1 0,18 19 15,-1-1-15,-17 0 0,35-17 16,-36 0-16,36 34 0,-35-34 15,35 17-15,0 1 0,0-1 16,0-17-16,0 34 0,0-34 0,0 35 16,0-35-16,0-1 0,0 36 15,0-35-15,35 52 16,-17-70-16,0 36 0,-18-1 0,0 0 16,53 0-16,-36 1 0,-17-19 15,71 1-15,-71 35 0,53-35 16,-36-18-16,36 35 0,0-35 15,-18 35-15,18-35 0,0 0 16,-18 35-16,36-35 0,0 0 16,-1 18-16,1-18 0,-1 0 15,-34 0-15,34 0 0,1 0 16,-36 0-16,36 0 0,-36 0 16,35 0-16,-34 0 0,17 0 15,-1-53-15,-16 53 0,17-17 16,-36-1-16,19-17 0,-1 17 15,18 0-15,-36-17 0,36 35 16,0 0-16,-35-35 0,-1-1 16,36 36-16,-35 0 0,17-17 15,1-36-15,-36 53 0,53-18 16,-36 1-16,18 17 0,-35-53 16,18 35-16,0-17 0,-18 17 15,35 1-15,-35-19 0,0 1 0,0 0 16,0 35-16,0-71 0,0 71 15,0-35-15,0 0 16,-35-1-16,35-17 0,-18 36 0,-35-18 16,36-36-16,-1 53 0,-35-35 15,0 18-15,18-18 0,-1 0 16,-34 18-16,52 0 0,-35-1 16,18 1-16,-18 35 0,0-17 0,18-36 15,0 53-15,-36 0 16,1-18-16</inkml:trace>
  <inkml:trace contextRef="#ctx0" brushRef="#br0" timeOffset="191884.44">14076 9049 0,'-18'0'0,"1"0"15,52 0 32,-35 0-31,35 0-16,0 0 0,1 0 15,-19 0-15,1 0 0,17-18 16,1 18-16,-1 0 0,-18 0 16,1-35-16,-18 35 0</inkml:trace>
  <inkml:trace contextRef="#ctx0" brushRef="#br0" timeOffset="192091.95">14111 8908 0,'-35'0'15,"70"0"17,0 0-17,1-18-15,-19 18 16,36-35-16,-35 35 0,0 0 0,34 0 15,-34-36-15</inkml:trace>
  <inkml:trace contextRef="#ctx0" brushRef="#br0" timeOffset="192664.75">15046 8502 0,'0'0'0,"0"0"31,-18 0-16,-17 0-15,35 0 0,-18 0 16,-35 0-16,53 0 0,-17 0 16,-1 0-16,-17 53 0,17-36 15,1-17-15,-19 71 0,1-36 16,0 1-16,35 17 0,-35-36 16,-1 36-16,36-35 0,0 52 0,0-34 15,0-1-15,0 18 0,0 0 16,0-18-16,0 18 0,0-35 15,36-18-15,-19 52 16,1-34-16,35-18 0,-36 0 16,19 0-16,-1 0 0,0 0 15,0 0-15,18 0 0,-35-18 0,35 1 16,-35-18-16,-18-1 0,53 1 16,-36 35-16,-17-18 0,0-35 15,0 53-15,0-17 16,0-1-1,-17 18-15,-1 0 0,-17 0 0,35 0 16,0-35-16,-36 35 0,1 0 16,35 0-16,-18 0 0,-35 0 15,53 0 1,-17 0-16</inkml:trace>
  <inkml:trace contextRef="#ctx0" brushRef="#br0" timeOffset="-211200.36">15205 12594 0,'35'0'31,"-35"-17"-15,18-1-1,-18-17 1,17 35-16,-17-18 16,0 18-1,0 18 1,-35-18-16,0 35 0,17-17 16,-35 34-16,18-16 0,0 17 15,-36-36-15,0 54 0,1-1 16,-1-17-16,1 18 0,-18 17 15,-1-17-15,-34-1 0,0 36 16,34-18-16,-34-17 0,52 17 16,-70-35-16,53 17 0,0-17 15,-18-17-15,35 34 0,-17-35 16,18 1-16,17-36 0,-18 35 16,1-35-16,70 0 0</inkml:trace>
  <inkml:trace contextRef="#ctx0" brushRef="#br0" timeOffset="-210757.08">13582 12947 0,'0'0'0,"0"-18"0,0 18 31,0 18-31,-18 17 16,18 1-16,-53 34 0,53 1 16,-17-1-16,-1-17 0,-35 35 15,36-17-15,-19-1 0,19 1 16,-1-18-16,-17 17 0,35-17 16,0-17-16,0 17 0,0-36 15,0 18-15,0 1 0,0-36 16,70 0-16,-34 35 0,-1-35 0,35 0 15,1 18-15,-1-18 16,1 0-16,0 0 0,-18 0 16</inkml:trace>
  <inkml:trace contextRef="#ctx0" brushRef="#br0" timeOffset="-210118.6">15910 12241 0,'0'0'0,"0"0"47,0 36-47,0-19 15,0 1-15,0 17 16,0 0-16,36 18 0,-1-35 16,0 53-16,0-1 0,1 36 15,-1-71-15,18 71 0,-36 0 16,54 0-16,-36-18 0,-17 0 16,35 36-16,-35-36 0,34 18 15,-34-1-15,0 1 0,-18-17 16,0-1-16,53-35 0,-53 35 15,17-35-15,-17 17 0,0-52 16,0 53-16,0-71 0,0 35 0,36-18 16,-36 1-16</inkml:trace>
  <inkml:trace contextRef="#ctx0" brushRef="#br0" timeOffset="-209714.76">16034 13794 0,'0'0'0,"0"53"15,17-36-15,19 18 16,-19 1-16,1 17 0,35 0 16,-36-18-16,54 18 15,-36-36-15,1 54 0,-1-36 0,0 1 16,0-1-16,1 0 0,-36 0 16,53-17-16,-36 0 15,-17-18-15,36 0 31,-36-18-31,0-35 0,35 18 16,-35-18-16,0-18 0,0 18 16,35-17-16,-35-1 0,18 36 15,-18-71-15,17 36 0,-17-1 16,36 53-16,-36-52 0</inkml:trace>
  <inkml:trace contextRef="#ctx0" brushRef="#br0" timeOffset="-206377.68">13970 15205 0,'0'-36'16,"-35"36"-16,35 0 15,-18 0-15,-35-35 16,53 35-16,-17 0 0,-1 0 16,-17 0-16,17 0 0,-35 35 15,35-35-15,-35 18 16,53 0-16,3334 3845 0,-3351-3846 0,-54 36 15,53-18-15,1 18 0,-1 0 16,-35 0-16,18 141 16,35-141-16,0 0 15,0 0-15,0 18 0,0-36 16,106 141 0,-36-158-16,142 52 31,-159-70-31,35 0 15,-70 0-15,17 0 16,36-123 0,-71 88-16,0 17 15,0-141 1,0 124-16,-18-71 31,-53 71-31,54 35 16,-54 0-1,54 0-15,-1 0 16,-17 0-16,-1 0 16</inkml:trace>
  <inkml:trace contextRef="#ctx0" brushRef="#br0" timeOffset="-205377.18">14270 14041 0,'0'-36'16,"0"36"-1,0-17-15,0-1 16,0-17-16,0 17 0,0 0 16,-53-17-16,53 35 15,-18 0-15,-35 0 16,36 0-16,-1 0 0,-35 0 15,0 35-15,18 1 0,0-1 16,-36 0-16,54 18 0,-1 0 16,-35-18-16,35 18 0,-17 0 15,17-17-15,1 16 0,17 19 16,-36-18-16,36-18 0,0-35 16,0 71-16,0-71 0,71 35 15,-71 0-15,71-35 0,-71 0 16,53 36-16,-1-36 0,-16 0 15,-1 0-15,0 0 0,-35 0 0,71 0 16,-71-36-16,35 19 16,0-1-16,-35-35 0,36 35 15,-36-17-15,0 35 0,17-35 0,-17 0 16,0 35-16,0-18 0,0-35 16,0 53-16,-17 0 0,-19 0 15,19 0-15,-1 0 0,-17 0 16,17 0-16,1 0 0,-19 0 15,36 0-15</inkml:trace>
  <inkml:trace contextRef="#ctx0" brushRef="#br0" timeOffset="-205062.08">14640 14393 0,'0'0'0,"0"0"15,0 18 1,36-18 15,-19 0-31,1 0 0,35 0 16,-36 0-16,19 0 0,-1 0 16,0 0-16,-17 0 0,35 0 15,-36 0-15</inkml:trace>
  <inkml:trace contextRef="#ctx0" brushRef="#br0" timeOffset="-204848.77">14640 14217 0,'0'0'0,"0"0"15,-17 0-15,70 0 32,-36 0-32,1 0 15,52 0-15,-70 0 0,71 0 16</inkml:trace>
  <inkml:trace contextRef="#ctx0" brushRef="#br0" timeOffset="-204361.83">15522 13988 0,'-35'0'15,"35"-18"-15,-18 18 0,1 0 16,-19 0-16,36 0 16,-35 0-16,0 0 0,35 18 15,0-1-15,-18 19 0,-35-1 16,53 0-16,0 0 0,0 18 16,-17-35-16,17 53 0,-18-19 15,18 19-15,0-18 0,0-18 0,0 36 16,0-36-16,0 0 15,0 1-15,18-19 0,-1 1 0,19 17 16,-19-17-16,36-18 0,-35 0 16,-1 0-16,36 0 0,-35 0 15,17-53-15,1 53 0,-1-35 16,-18-18-16,1 0 0,-18 17 16,35 1-16,-35-35 0,0 52 15,0-53-15,0 19 0,-35 16 16,35-17-16,-18 0 0,1 18 15,-18 0-15,17 17 0,-35-35 16,35 53-16,1 0 0,-19 0 16,1 0-16,0 0 0,35 36 0,-18-19 15</inkml:trace>
  <inkml:trace contextRef="#ctx0" brushRef="#br0" timeOffset="-203882.13">15910 14711 0,'0'35'15,"0"-17"17,0-1-32,0 19 15,0-19 1,0-17 15,53-53-15,-35 53-16,17-17 15,-35-36-15,0 53 16,0-18-16,0 1 16,0-19-1,-35 36-15,17 0 16,1 0-16,17 0 31</inkml:trace>
  <inkml:trace contextRef="#ctx0" brushRef="#br0" timeOffset="-203373.69">16404 14182 0,'0'0'0,"0"-36"0,0 36 16,0-35-16,0 0 0,35 35 15,-35-18-15,18-35 0,0 53 16,-18-17-16,0-1 0,53-17 0,-36 17 16,-17 18-16,0-18 15,36-17-15,-1 35 0,0 0 0,-17 0 16,-1 0-16,19 0 0,-19 0 16,1 0-16,17 0 0,-17 0 15,0 35-15,-18 1 0,0-36 16,0 35-16,0 0 0,0 18 15,-36 0-15,1-18 0,35 18 16,-71-35-16,54 53 0,-1-36 16,-35 35-16,36-34 0,-36 17 15,35-36-15,-17 36 0,35-35 16,0 17-16,-36 0 0,36-35 0,0 36 16,0-19-16,0 1 15,0 17-15,36-35 16,-36 18-16,53-18 0,-36 0 15,19 0-15,-1 0 0,0 0 0,-17 0 16,-1 0-16,19 0 0,-19-53 16,1 53-16</inkml:trace>
  <inkml:trace contextRef="#ctx0" brushRef="#br0" timeOffset="-202581.23">17251 14217 0,'0'0'0,"0"-18"0,0 1 16,0-19-16,0 1 0,0 0 0,0 35 15,0-18-15,0-35 0,0 53 16,0-17-16,0-1 0,0-17 16,0 17-16,0 0 15,-35 18 1,-1 0 0,36 0-16,-35 0 15,0 0-15,35 0 16,-18 36-16,-35-36 0,53 35 15,0-17-15,-17-1 0,17 36 16,-18-35-16,18 35 0,0-36 16,0 36-16,0-35 0,0 17 15,0 1-15,18-36 0,-1 35 16,18-35-16,-17 17 0,0-17 16,17 0-16,-17 0 0,-1 0 0,36 0 15,-35 0-15,-18-17 16,35-36-16,-35 35 0,35-17 15,-35 0-15,0-1 0,0 1 0,0 0 16,0 35-16,0-18 0,0-35 16,0 53-16,0-17 0,0-1 15,0 18-15,-17-35 16,-1 35-16,-17 0 16,35 0-16,0 35 15,-18-17-15,18-1 16,0 19-16,0-19 0,0 1 15,0 35-15,0-36 0,0 36 16,0-35-16,0 17 0,0 1 16,0 16-16,0-34 0,0 35 15,0 0-15,18-35 0,-18-1 0,0 36 16,0-35-16,0 52 0,0-70 16,0 53-16,0-35 0,0 35 15,0-36-15,-18 19 0,18-19 16,-17 1-16,-19-18 0,36 0 15,-35 0-15,0 0 0,35 0 16,-18 0-16,-35 0 0,53 0 16,-17 0-16,-1 0 0,18-35 15,-35 35-15,17-36 16,18 36 0</inkml:trace>
  <inkml:trace contextRef="#ctx0" brushRef="#br0" timeOffset="-201553.84">17392 13847 0,'0'0'0,"-18"-18"0,18-17 16,-17-1-16,-19 1 0,36 17 16,-17-35-16,-1 36 0,-17-1 15,17-17-15,1 0 0,-19-1 16,1 1-16,0 0 0,17 35 15,-35-71-15,18 71 0,-18-17 16,-18-36-16,19 53 0,-19 0 16,53 0-16,-52-18 0,-18 18 15,17 0-15,0 0 0,-34 0 16,34 0-16,0 0 0,1 18 0,-1 17 16,-17-17-16,18 35 0,-1-36 15,18 1-15,-17 35 0,-1-36 16,36 54-16,-18-71 0,0 53 15,18-36-15,-1 36 0,1 0 16,0-35-16,17 0 0,-35 52 16,18-35-16,0 1 0,-1 17 15,-16 0-15,34 17 0,-17-35 16,-1 18-16,1-35 0,35 53 16,-18-19-16,-35 1 0,53-17 15,0 34-15,0-17 0,0-35 0,0 52 16,0-17-16,0 0 15,0-18-15,0 18 0,36-35 16,-1 52-16,0-34 0,1-1 0,17 0 16,-1 1-16,-16 17 0,34-1 15,1-34-15,-1 0 16,3882 3845-16,-3829-3846 0,-17 1 0,-18 17 16,18 0-16,0-35 0,-18 18 15,35 17-15,-17-35 0,-35 0 16,317 0-1,-300 0-15,-17 0 16,17 0-16,0 0 0,71-53 16,-71 36-16,-35-1 15,-4040-3915 1,4040 3933 0,18-71-16,-18 71 0,-18-70 0,36 70 15,-1-36-15,-35-34 16,1 17-16,17 0 0,-36-18 15,-17-17-15,36 0 0,-36-18 0,-36 36 16,36-36-16,-70 0 0,52 0 16,-52 0-16,17 36 0,-18-18 15,0 35-15,54-18 0,-36 53 16,-18-35-16,36 18 0,-18 0 16,0 17-16,-17 18 0,52-17 15,-35 17-15,18 0 0,-18 0 16</inkml:trace>
</inkml:ink>
</file>

<file path=ppt/ink/ink5.xml><?xml version="1.0" encoding="utf-8"?>
<inkml:ink xmlns:inkml="http://www.w3.org/2003/InkML">
  <inkml:definitions>
    <inkml:context xml:id="ctx0">
      <inkml:inkSource xml:id="inkSrc0">
        <inkml:traceFormat>
          <inkml:channel name="X" type="integer" max="4976" units="cm"/>
          <inkml:channel name="Y" type="integer" max="1440" units="cm"/>
          <inkml:channel name="T" type="integer" max="2.14748E9" units="dev"/>
        </inkml:traceFormat>
        <inkml:channelProperties>
          <inkml:channelProperty channel="X" name="resolution" value="62.43413" units="1/cm"/>
          <inkml:channelProperty channel="Y" name="resolution" value="43.11377" units="1/cm"/>
          <inkml:channelProperty channel="T" name="resolution" value="1" units="1/dev"/>
        </inkml:channelProperties>
      </inkml:inkSource>
      <inkml:timestamp xml:id="ts0" timeString="2022-03-18T11:33:42.779"/>
    </inkml:context>
    <inkml:brush xml:id="br0">
      <inkml:brushProperty name="width" value="0.05292" units="cm"/>
      <inkml:brushProperty name="height" value="0.05292" units="cm"/>
      <inkml:brushProperty name="color" value="#FF0000"/>
    </inkml:brush>
  </inkml:definitions>
  <inkml:trace contextRef="#ctx0" brushRef="#br0">10478 1940 0,'0'0'16,"-36"0"15,36 53-16,-35-35-15,35-18 16,0 35-16,0 0 0,0-35 16,0 36-16,0-19 0,-18 1 15,18 17-15,0-17 0,0-1 16,0 19-16,0-19 0,0 1 16,0-18-16,18 53 0,17-53 15,-35 18-15,18-18 0,0 0 16,34 0-16,-34 0 0,-18 0 15,35 0-15,1 0 0,-36 0 16,35 0-16,-17 0 0,-1 0 16,18-18-16,-35 0 0,18-17 15,-18 35-15,18-35 0,-18-1 0,0 19 16,0-36-16,0 18 0,0-1 16,0 1-16,0-18 0,0 36 15,-18-19-15,18 1 16,-53 0-16,53 35 0,-17 0 0,-1 0 15,-17 0-15,17 0 16,0 0-16,-17 0 0,17 35 16</inkml:trace>
  <inkml:trace contextRef="#ctx0" brushRef="#br0" timeOffset="629.41">12435 1940 0,'0'53'15,"18"-53"1,-18-53 0,35 53-16,-17-35 0,35 0 15,-35 17-15,-1-35 0,36 36 16,-35-1-16,-18-17 0,0 17 15,35 0-15,0 18 16,-35 36 0,0-36-16,0 35 15,0 0-15,0 18 0,0 0 16,0-18-16,0 18 0,0-35 16,0 17-16,-17 0 0,17 1 15,0-1-15,0 0 0,0-17 0,0-1 16,0 19-16,0-19 0,0 1 15,-18-18 1,-17 0 0</inkml:trace>
  <inkml:trace contextRef="#ctx0" brushRef="#br0" timeOffset="833.05">12506 2346 0,'0'0'0,"0"18"0,18-18 16,17 0-16,-17 0 15,-1-18-15,54 18 16,-36-18-16,0-17 0,18 35 0,0 0 16,-18 0-16,18-35 0,-35 35 15,53-36-15,-36 36 0,0 0 16,18 0-16</inkml:trace>
  <inkml:trace contextRef="#ctx0" brushRef="#br0" timeOffset="2177.9">12647 4621 0,'-18'0'0,"-17"0"0,35 36 16,-35-36-16,0 17 0,35 36 15,-18-35-15,-35-1 0,53 36 16,0-35-16,0 17 0,-18 1 16,18-1-16,0 0 0,0 18 15,0-35-15,0 35 0,0-36 16,18 36-16,17-35 0,-17 17 16,0 0-16,35-35 0,-36 0 0,36 36 15,-35-36-15,52 0 0,-34 0 16,34-36-16,-35 19 0,18-36 15,-35 18-15,35-1 0,-53-34 16,18 52-16,-18-35 0,0 18 16,-18-18-16,0-18 0,-17 18 15,-36 18-15,54 0 0,-36-36 16,18 54-16,-18-36 0,0 53 16,35-18-16,-35 18 0</inkml:trace>
  <inkml:trace contextRef="#ctx0" brushRef="#br0" timeOffset="3798.83">21325 4939 0,'0'-53'15,"18"35"-15,17-35 0,-17 0 16,0 18-16,35 0 0,-36-36 16,18 36-16,1-18 0,-36 0 15,35 18-15,-35 0 0,18-1 16,-18 1-16,17 35 0,-17-17 15,0 69 1,0-34 0,0 53-16,0-54 0,-17 54 15,17-1-15,0 1 16,0-1-16,-18 1 0,18 0 0,0-18 16,0-1-16,0 19 0,0-36 15,0 18-15,0-35 0,0 52 16,0-70-16,0 36 0,0-19 15,0 1-15,0 17 16,-35-35 0,17 0-16,0 0 15,-17 0-15,0 0 16,0-35-16,35 35 0,-71 0 16,71 0-16,-18-18 0,-35 18 15,53 0-15,-17 0 0,-1-17 16,18-19-1,18 36-15,-1-17 16,54 17-16,-18-18 0,18 18 16,-19 0-16,19-35 0,0 35 15,-1 0-15,-35 0 0,36 0 16,0 0-16,-19 0 0,-34 0 16,35 0-16</inkml:trace>
  <inkml:trace contextRef="#ctx0" brushRef="#br0" timeOffset="19949.2">13582 4621 0,'0'0'47,"0"-17"-31,-18 17 31,-35 0-32,53 0 1,-17 0-16,-1 0 16,-17 0-16,17 0 0,1 17 15,-19 19-15,36-19 0,-17 1 16,-1 17-16,18 0 0,-35-35 16,35 71-16,0-71 0,0 35 0,0 1 15,0-1-15,0-17 16,0-1-16,0 18 0,0-17 15,0 0-15,0 17 0,0-35 0,53 18 16,-36-1-16,-17-17 0,36 0 16,-1 0-16,-35 0 15,53 0-15,-36 0 0,19 0 0,-19 0 16,1 0-16,17 0 0,-17 0 16,-1 0-16,-17 0 15,53 0 1,-35-35-16,-18 0 0,0 35 15,0 0-15,35-18 0,-35-35 16,0 36-16,36-1 0,-36-17 16,0 17-16,0 0 0,0-17 15,0 17-15,-18 1 0,18-19 16,-18 36-16,-35-35 0,36 35 0,-19-35 16,1 35-16,0 0 0,35 0 15,-71 0-15,54 0 16</inkml:trace>
  <inkml:trace contextRef="#ctx0" brushRef="#br0" timeOffset="22893.12">20708 4586 0,'0'-35'16,"0"35"-16,-35 0 15,35-18-15,-35 18 16,35 0-16,-18 0 0,-35 0 16,53 0-16,-18 0 15,1 0-15,-19 18 0,19-18 16,-1 53-16,-17-36 0,17 36 16,1 0-16,-19-18 0,36 18 15,0-35-15,-35 53 0,35-36 16,0 0-16,0 18 0,18 0 15,-1-18-15,-17-35 0,53 53 16,-35-35-16,17-18 0,0 0 16,18 0-16,0 0 0,-17 0 0,16-18 15,-34 1-15,53-19 16,-1 1-16,-70 0 0,35-36 0,-17 54 16,0-36-16,-18 17 0,0-17 15,0 0-15,0 18 0,-36 0 16,-16-36-16,-1 54 0,35-1 15,-35-35-15,18 0 0,0 36 16,-36-1-16,71 18 0,-35 0 16,-18 0-16,35 18 0,-35-1 15,0 54-15</inkml:trace>
  <inkml:trace contextRef="#ctx0" brushRef="#br0" timeOffset="24819.83">11748 14534 0,'0'0'0,"-18"18"15,18 0-15,-18-18 0,18 35 16,-35-35-16,70-35 62,-17 35-62,35-71 0,-18 71 0,0-35 16,1-18-16,17 0 0,-36-17 16,54 34-16,-71 1 0,53-36 15,-36 71-15,19-35 0,-36 0 16,17 35-16,-17-18 0,0 36 31,0-18-31,0 53 0,0 0 16,0-18-16,0 18 0,0-35 15,0 52-15,0 1 0,0-36 16,0 0-16,0 18 0,0-35 16,0 35-16,0-36 0,0 36 15,0-35-15</inkml:trace>
  <inkml:trace contextRef="#ctx0" brushRef="#br0" timeOffset="25245.64">12506 14288 0,'0'0'0,"-53"0"0,53 52 0,-18-52 15,18 18-15,-17-18 0,-19 0 16,36 35-16,0 1 16,0-36-16,0 35 0,0 0 15,0 0-15,0 1 0,0-1 16,0 0-16,0-35 0,36 53 15,-19-35-15,1-18 0,17 0 16,-17 35-16,35-35 0,-35 0 16,-1 0-16,36 0 0,-35 0 15,17 0-15,0 0 0,-35-35 16,36 17-16,-19-35 0,-17 18 16,18 0-16,-18 17 0,0-35 0,0-17 15,0 34-15,0-17 16,0 1-16,0 16 0,0 1 15,0 17-15,-18-35 0,1 53 0,-36 0 16,35 0-16,-35 53 0</inkml:trace>
  <inkml:trace contextRef="#ctx0" brushRef="#br0" timeOffset="26633.21">20567 14464 0,'0'18'16,"0"-1"-16,0-17 46,35-35-46,-17 0 16,0-1-16,34-17 0,-34 1 16,35 16-16,-35 1 0,17-36 15,0 54-15,-35-36 0,35 35 0,-17 1 16,0 17 0,-18 35-1,0-35-15,0 53 16,0 0-16,0 17 0,-18-34 0,18 16 15,0 1-15,-18-17 0,18 17 16,0-36-16,0 36 16,0-35-16,0 17 0</inkml:trace>
  <inkml:trace contextRef="#ctx0" brushRef="#br0" timeOffset="26989.54">21255 14358 0,'0'0'0,"0"-18"16,0 1-16,0-18 15,53 35-15,-53-71 0,17 71 16,1-71-16,17 54 0,-17-1 0,0-35 15,-18 0-15,53 36 0,-53-1 16,17-17-16,-17 35 16,0 0-16,0 0 15,0 70 1,0-70-16,0 71 0,0-36 16,0-17-16,0 35 0,0-18 15,-17 18-15,17-35 0,0 52 16,0-35-16,0 1 0,-18 17 15,18-1-15,0-34 0,-35 35 16,35-35-16</inkml:trace>
  <inkml:trace contextRef="#ctx0" brushRef="#br0" timeOffset="54594.13">2681 5045 0,'-35'0'0,"35"0"0,-18 0 0,-35 0 15,53 35-15,0-17 16,-17-1-16,-1 36 0,18-35 16,-35 52-16,17-34 0,0 34 15,-17-34-15,18 34 0,-1 1 0,18-36 16,0 0-16,0 18 0,0-35 16,18 35-16,-1-53 0,-17 17 15,71-17-15,-36 0 0,0 0 16,18 0-16,0 0 0,-18-17 15,18-36-15,-35 17 0,17-16 16,1-1-16,-1 17 0,-18-34 16,1 35-16,-18-36 0,0 53 15,0-35-15,0 18 0,0-18 16,0 0-16,-18 53 0,-34-35 16,34 0-16,-35 35 0,18 0 15,-1 0-15,-34 0 0,52 0 16,-35 0-16,18 53 0,0-36 0,-1-17 15</inkml:trace>
  <inkml:trace contextRef="#ctx0" brushRef="#br0" timeOffset="54949.93">3422 5380 0,'0'18'0,"0"17"15,0-18 1,0-17 0,70 18-16,-70-18 0,71 0 15,-71 0-15,53 0 0,-35 0 16</inkml:trace>
  <inkml:trace contextRef="#ctx0" brushRef="#br0" timeOffset="55370.85">4233 5450 0,'0'0'0,"0"18"0,-35-18 0,17 0 16,36 0 15,17-35-15,1 0-16,-1 17 0,-17-35 15,34 18-15,-34-1 0,35 1 0,-35-18 16,-1 0-16,-17 53 16,0-70-16,53 70 0,-53-18 0,18 18 15,-18-53-15,0 88 16,0-17-16,0 0 16,0 17-16,0 0 0,0 18 15,0-35-15,0 52 0,0-34 16,0-1-16,0 18 0,-18-35 15,18 34-15,-17-34 0,17 35 16,0-35-16,0 17 0,-36-35 16</inkml:trace>
  <inkml:trace contextRef="#ctx0" brushRef="#br0" timeOffset="55894.21">4833 5151 0,'0'-36'31,"0"36"-31,0 0 16,71 0-16,-71-35 0,35 35 15,0-35-15,-35 35 0,35 0 16,-17 0-16,-18 0 0,18 0 15,-18-18 1,0-35-16,0 53 16,0 0-16,0-17 15,-18 17-15,0 0 0,-17 0 16,18 0-16,-1 0 0,-17 17 16,17 18-16,0-17 15,18 0-15,-35 17 0,35-17 16,0-1-16,0-17 0,0 53 15,0-35-15,0-18 0,0 35 0,0 0 16,53-35-16,-35 36 16,-18-36-16,0 17 0,35 1 15,0-18-15,-35 35 0,0-17 16,35-18-16,-35 18 0,18 17 16,-18-18-16,0 1 0,0-18 15,0 53-15,0-35 0,0-18 16,0 35-16,0 0 0,0-35 15,-18 0-15,-17 35 0,18-35 16,-1 0-16,-17 0 0,17 0 16,0 0-16,-17 0 0,0 0 15,-1 0-15</inkml:trace>
  <inkml:trace contextRef="#ctx0" brushRef="#br0" timeOffset="56906.73">3351 5398 0,'36'0'47,"-19"0"-47,1 0 16,-18 0-16,70 0 0,-34 0 0,-1 0 15,18 0-15,0 0 0,-18 0 16,18 0-16,-35 0 0,35 0 16,-36 0-16,-17 0 0,-17 0 46,-36 0-46,53 0 0,-71 0 16,71 0-16,-70 0 0,52 0 16,0 0-16,-35 0 0,36 0 15,-36 0-15,35 0 0,-17 0 16,35 0-16,-35 0 0,-1 0 16,36 0-16,-17 0 15,34 0 32,19 0-47,-19 0 16,1 0-16,-18 0 0,53 0 15,-36 0-15,-17 0 0,36 0 16</inkml:trace>
  <inkml:trace contextRef="#ctx0" brushRef="#br0" timeOffset="65357.25">2787 6738 0,'-18'0'0,"1"0"16,-19 0-1,36 35-15,0-35 16,0 18-16,-35 0 0,35 17 16,-35 0-16,35-35 0,0 53 15,0-35-15,0 17 0,0 0 16,0-35-16,0 36 0,53-19 16,-36-17-16,-17 18 15,53-18-15,-35 0 0,17 0 16,1 0-16,16 0 0,-34 0 15,35 0-15,-35-18 0,35 1 0,-36-19 16,-17 19-16,0-1 0,53-17 16,-53-1-16,0 1 0,0 35 15,0-70-15,0 70 0,0-18 16,-53-35-16,53 53 0,-35-18 16,0 1-16,35-18 0,-18 35 15,-35 0-15,35 0 0,1 0 16,-18 0-16,17 0 0,0 52 15,18-34-15,-35 35 0,17-35 16</inkml:trace>
  <inkml:trace contextRef="#ctx0" brushRef="#br0" timeOffset="65958.59">3775 6632 0,'0'0'0,"-36"0"16,1 0-16,35-35 0,0 35 15,-17 0-15,-36 0 0,35 0 16,0 0-16,-17 0 0,17 0 15,1 35-15,-36 1 0,35-36 16,-17 35-16,35-18 0,0 36 0,0-35 16,-35 0-16,35 17 0,0 0 15,0-35-15,17 53 16,1-35-16,-18-18 0,70 0 16,-70 0-16,71 0 0,-71 0 15,53 0-15,0 0 0,-35 0 16,34 0-16,-34 0 0,0-18 15,35 0-15,-36-17 0,-17 35 16,0-35-16,0 0 0,36 35 16,-36-18-16,0-35 0,0 53 15,0-18-15,0 1 0,-36-18 16,36 17-16,-17 18 0,-1-18 16,-17 18-16,35 0 0,-71 0 15,71 0-15,-17 0 0,-36 0 16,35 0-16,0 0 0</inkml:trace>
  <inkml:trace contextRef="#ctx0" brushRef="#br0" timeOffset="66503.97">4304 6668 0,'0'0'16,"-35"-18"-16,35 0 15,-18 18-15,18-35 16,-18 35-1,-17 0 1,17 0-16,1 35 16,17 1-16,-35-36 15,35 52-15,-36-34 0,36 17 0,-35 1 16,35-1-16,0-17 0,0-1 16,0 36-16,0-35 0,0-18 15,0 35-15,35 0 16,-17-35-16,0 0 0,34 0 15,-34 0-15,53 0 0,-36 0 16,-17 0-16,34-17 0,-16-1 16,-1-17-16,-17 17 0,-1-35 15,-17 53-15,53-35 0,-53 0 16,18 35-16,-18-18 0,0-35 16,0 35-16,0 1 0,0-36 15,-35 35-15,-1-17 0,36 17 16,-35 18-16,0-17 0,17 17 0,-35 0 15,53 0-15,-35 0 0,0 0 16,17 35-16,0-35 0,-17 35 16,17-35-16</inkml:trace>
  <inkml:trace contextRef="#ctx0" brushRef="#br0" timeOffset="66979.5">4974 6632 0,'0'0'0,"0"-35"0,0 17 15,-17 18 1,-1 0 0,-17 0-16,17 18 15,0 17-15,-17 1 0,35-36 16,-35 52-16,-1-34 0,36 17 16,0-17-16,0 35 0,0-35 15,0-1-15,0-17 0,0 53 16,36-35-16,-19-18 15,1 0-15,35 0 0,-35 0 16,17 0-16,0 0 0,0 0 16,-17 0-16,0-18 0,35 0 15,-36-17-15,19 0 0,-19 0 16,-17 17-16,18-35 0,-18 35 0,0 1 16,0-18-16,0-1 0,0 1 15,-35 17-15,-1 1 16,19-19-16,-36 36 0,35 0 0,-35 0 15,18 0-15,0 0 0</inkml:trace>
  <inkml:trace contextRef="#ctx0" brushRef="#br0" timeOffset="67615.02">3616 7867 0,'-18'0'16,"-17"0"-16,35 35 0,-18-35 15</inkml:trace>
  <inkml:trace contextRef="#ctx0" brushRef="#br0" timeOffset="67777.52">4022 7849 0,'0'-53'31</inkml:trace>
  <inkml:trace contextRef="#ctx0" brushRef="#br0" timeOffset="67929.48">4322 7796 0,'0'36'0,"0"-19"16</inkml:trace>
  <inkml:trace contextRef="#ctx0" brushRef="#br0" timeOffset="68054.19">4657 7796 0,'0'36'0</inkml:trace>
  <inkml:trace contextRef="#ctx0" brushRef="#br0" timeOffset="68801.98">2822 8908 0,'0'0'0,"0"17"0,-35 19 0,35-19 0,0 1 16,-18-18 0,36 0-1,-18-35 1,71-1-16,-71-34 0,52 52 16,1-35-16,-17 18 0,-1-18 15,0 0-15,-35 18 0,53-1 16,-53 36-16,18-17 0,-18 70 31,0-36-15,0 1-16,0 53 0,0-36 15,0 0-15,0 18 0,0 0 16,0-18-16,0 1 0,0-19 16,0 1-16</inkml:trace>
  <inkml:trace contextRef="#ctx0" brushRef="#br0" timeOffset="69075.98">3528 8855 0,'0'-18'47,"35"0"-47,0-34 0,-17-1 16,35 17-16,-35 1 0,34-36 15,-16 54-15,-36-36 0,53 35 16,-36-35-16,-17 53 0,36-17 16,-36 34-1,0 19-15,0-19 16,0 36-16,0-18 16,0 18-16,-36-35 0,36 53 0,-17-71 15,17 70-15,-18-35 0,18-17 16</inkml:trace>
  <inkml:trace contextRef="#ctx0" brushRef="#br0" timeOffset="69391.58">4128 8696 0,'0'18'0,"0"-18"16,52-18 15,-34-35-31,17 18 0,1-1 0,17-34 16,-36 52-16,36 1 0,-35-36 15,35 35-15,-36-17 16,-17 70 15,0 0-31,0 1 0,0-19 16,0 1-16,0 35 0,-35-36 15,35 36-15,0-35 0,0-18 16,-35 53-16,35-35 0,0-18 16,0 35-16,0 0 0</inkml:trace>
  <inkml:trace contextRef="#ctx0" brushRef="#br0" timeOffset="69806.53">4833 8643 0,'-35'0'0,"-1"0"0,36 0 15,0-35-15,36-1 16,-19-34-16,1 52 0,35-35 16,-35 36-16,-18-36 0,70 18 15,-70-1-15,35 36 0,-17-35 16,-18 53-1,0-1 1,0 54-16,0-36 0,0 36 16,0-1-16,0 1 0,-18-36 15,18 36-15,0-36 0,0 0 16,-35 0-16,35-17 0,0 0 16</inkml:trace>
  <inkml:trace contextRef="#ctx0" brushRef="#br0" timeOffset="75296.98">17374 9049 0,'0'-53'0,"0"53"0,0-71 16,0 71-16,0-17 0,0-36 16,0 35-16,0 0 0,0-17 15,0 18 1,0-1 0</inkml:trace>
  <inkml:trace contextRef="#ctx0" brushRef="#br0" timeOffset="77656.98">5362 5398 0,'0'35'0,"18"-35"0,0 17 16,17-17-16,-18 0 0,1 18 16,17-18-16,1 0 0,-36 0 15,53 0-15,-36 0 0,18 0 16,1 0-16</inkml:trace>
  <inkml:trace contextRef="#ctx0" brushRef="#br0" timeOffset="77823.03">5450 5256 0,'0'0'0,"18"0"16,35 0-1,-35 0-15,35 0 0</inkml:trace>
  <inkml:trace contextRef="#ctx0" brushRef="#br0" timeOffset="78123.84">6174 5468 0,'0'0'15,"0"-35"-15,0 0 16,0-36-16,35 53 0,0-52 16,-35-1-16,71 18 0,-71-17 15,70-1-15,-70 36 0,53-18 16,-35 35-16,17-35 0,-17 53 16,-18-17-16,17 17 0,-17 17 15,0 1-15,0 17 16,0 1-16,0 17 0,0 17 15,-17-17-15,17-18 0,-53 36 16,53-1-16,0-34 0,0-1 16</inkml:trace>
  <inkml:trace contextRef="#ctx0" brushRef="#br0" timeOffset="78521.97">7144 4833 0,'0'0'15,"-18"0"-15,-17-18 0,17 18 0,18-17 16,-17 17-16,-19 0 16,19 0-16,-1 17 15,-17 1-15,35 17 16,-36 1-16,1 17 0,18-1 15,-36 19-15,17-36 0,1 36 16,0-36-16,0 36 0,17-36 16,18 18-16,0-35 0,0 34 15,18-34-15,17-18 16,0 0-16,36 0 0,-18 0 16,17 0-16,-52-35 0,52 0 15,1 17-15,-71-35 0,53 35 16,-53-35-16,17 36 0,-17-1 15,0-17-15,0 17 0,-17 1 16,-36 17-16,-18 0 0,36 0 16,-36 17-16,19 1 0,-1 17 15,-18 0-15,36 18 0</inkml:trace>
  <inkml:trace contextRef="#ctx0" brushRef="#br0" timeOffset="79172">7938 5221 0,'0'35'0,"0"-35"16,-18 0-16,36 0 16,17 0-1,0 0-15,18 0 0,-35 0 16,52-17-16,-17 17 0,0 0 16</inkml:trace>
  <inkml:trace contextRef="#ctx0" brushRef="#br0" timeOffset="79329.13">7938 4904 0,'0'0'0,"-71"0"0,53 0 16,1 0-16,52 0 16,18 0-1,17 0-15,1 0 0,17 0 0,-35 0 16</inkml:trace>
  <inkml:trace contextRef="#ctx0" brushRef="#br0" timeOffset="79653.85">8643 4798 0,'0'0'0,"0"0"0,0-36 15,0 36 1,53-35-16,-35 0 16,52 35-16,-35 0 0,1 0 15,17 0-15,-36 0 0,36 0 16,-53 35-16,0-17 0,0-1 16,0 54-16,0-36 0,-53 1 15,-17 34-15,-1-17 0,1 18 16,-1-54-16,53 54 0,-35-36 15,18 0-15,0 1 0,35-19 16,35-17 0,0 0-16,36 0 0,-18 0 15,18-17-15,-19-36 0,-16 35 16</inkml:trace>
  <inkml:trace contextRef="#ctx0" brushRef="#br0" timeOffset="80004.69">9313 4269 0,'0'0'0,"0"-18"0,0 36 47,-35 17-47,35-17 0,0 34 16,-18-34-16,1 0 0,17 35 15,0-36-15,0 19 0,0-1 16,0-35 0,17 0-16,1 0 15,17 0-15,1 0 0,17 0 16,-36-18-16,36 1 0,-35 17 0,-18-36 16,35 36-16,0 0 15,-35 0-15,36 0 16,-36 36-16,0-1 0,17 0 15,-17-17-15,0 35 0,0-36 16,0 1-16,0 35 0,0-36 16,0-17-16</inkml:trace>
  <inkml:trace contextRef="#ctx0" brushRef="#br0" timeOffset="81386.02">17674 8290 0,'0'0'0,"0"53"31,0-35-15,0 52-16,0-34 0,0 34 16,0 1-16,0-36 0,0 36 0,0-1 15,-17-35-15,17 1 16,-18 17-16,18 0 0,0-36 16,0 1-16,0-18 0,0 53 15,35-53 1,-35 0-16,53 0 0,-35 0 15,35 0-15,-36 0 0,36 0 16,-35-18-16,35 18 0,-36-35 16,19 35-16,-1-35 0,-35-1 15</inkml:trace>
  <inkml:trace contextRef="#ctx0" brushRef="#br0" timeOffset="81560.05">18098 8572 0,'0'0'0,"0"0"0,-18 36 16,0-19-16,-17 1 0,17 53 16,1-36-16,-19 35 0,19-34 15,-1 34-15,18 1 0,-35-1 16,35 1-16,0-18 0,0 0 16,0-18-16,0 18 0,0-35 15</inkml:trace>
  <inkml:trace contextRef="#ctx0" brushRef="#br0" timeOffset="82703.03">24377 9313 0,'0'0'0,"-18"-35"16,18 35-16,-17-18 15,17-34-15,35 52 32,-35 35-32,0-18 15,0 36-15,35-35 16,-35 0-16,0 52 0,0 1 0,0-36 15,0 0-15,0 18 0,0 0 16,-35-18-16,35 18 0,0-35 16,0-18-16,0 35 15,0-35-15,35 0 0,-17 0 16,0 0-16,34 0 0,-34-35 16,35 0-16,-35-1 0,35 1 15,-36 0-15,54-36 0,-36 36 16,0-18-16,18 0 0,-35 18 15,17 0-15,0-1 0,-35 1 16,0 35-16,0 35 16,0 1-16,0 17 15,-35-1-15,0-16 0,35 34 16,-18-17-16,-35 18 0,53-54 16,-17 54-16,17-36 0,-18 0 15,18 18-15,0-35 0,0 17 16</inkml:trace>
</inkml:ink>
</file>

<file path=ppt/ink/ink6.xml><?xml version="1.0" encoding="utf-8"?>
<inkml:ink xmlns:inkml="http://www.w3.org/2003/InkML">
  <inkml:definitions>
    <inkml:context xml:id="ctx0">
      <inkml:inkSource xml:id="inkSrc0">
        <inkml:traceFormat>
          <inkml:channel name="X" type="integer" max="4976" units="cm"/>
          <inkml:channel name="Y" type="integer" max="1440" units="cm"/>
          <inkml:channel name="T" type="integer" max="2.14748E9" units="dev"/>
        </inkml:traceFormat>
        <inkml:channelProperties>
          <inkml:channelProperty channel="X" name="resolution" value="62.43413" units="1/cm"/>
          <inkml:channelProperty channel="Y" name="resolution" value="43.11377" units="1/cm"/>
          <inkml:channelProperty channel="T" name="resolution" value="1" units="1/dev"/>
        </inkml:channelProperties>
      </inkml:inkSource>
      <inkml:timestamp xml:id="ts0" timeString="2022-03-18T11:38:47.141"/>
    </inkml:context>
    <inkml:brush xml:id="br0">
      <inkml:brushProperty name="width" value="0.05292" units="cm"/>
      <inkml:brushProperty name="height" value="0.05292" units="cm"/>
      <inkml:brushProperty name="color" value="#FF0000"/>
    </inkml:brush>
  </inkml:definitions>
  <inkml:trace contextRef="#ctx0" brushRef="#br0">10724 6862 0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874DF68-D142-4C85-9125-59C6DF490408}"/>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11A5A9AD-6335-4C20-83B0-4E5C40CFA5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F0204807-D81B-4111-ACE5-9B99D562E0C7}"/>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5" name="Symbol zastępczy stopki 4">
            <a:extLst>
              <a:ext uri="{FF2B5EF4-FFF2-40B4-BE49-F238E27FC236}">
                <a16:creationId xmlns:a16="http://schemas.microsoft.com/office/drawing/2014/main" id="{7E3C5E53-E8A7-4CAB-971D-325920966867}"/>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6A929180-DEFC-4CF5-8934-BDAE7284D6A6}"/>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351777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3B70ABE-C767-4A57-B9CA-61289A839A6B}"/>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1E22C6BA-D1A9-46AF-A80A-AA8B45BF137E}"/>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7ACDA314-9EAD-4DF0-9729-63388CE436EA}"/>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5" name="Symbol zastępczy stopki 4">
            <a:extLst>
              <a:ext uri="{FF2B5EF4-FFF2-40B4-BE49-F238E27FC236}">
                <a16:creationId xmlns:a16="http://schemas.microsoft.com/office/drawing/2014/main" id="{09529985-9A82-479A-AC94-6A4BC5567FCA}"/>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5C06832-7B17-4BF3-AF98-FA41E50844C8}"/>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162781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25A43AAD-1441-411D-A099-37C24D5D91A2}"/>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7B39FA64-AF9B-4960-B5C1-4316F6F4475B}"/>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054BF15D-BE27-4003-A924-2D15737B52C4}"/>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5" name="Symbol zastępczy stopki 4">
            <a:extLst>
              <a:ext uri="{FF2B5EF4-FFF2-40B4-BE49-F238E27FC236}">
                <a16:creationId xmlns:a16="http://schemas.microsoft.com/office/drawing/2014/main" id="{0E15403F-F563-4FED-93F3-558DB4220A5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0456624-5B00-4EF2-B511-D850A01996FF}"/>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1154399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426BFD-9BCD-4E46-9B90-7D5D90223206}"/>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C436C051-1A91-48BA-AD03-AD83F6EB2A53}"/>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D08AC463-FCFE-4FB3-BD7E-D9E635E08AB0}"/>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5" name="Symbol zastępczy stopki 4">
            <a:extLst>
              <a:ext uri="{FF2B5EF4-FFF2-40B4-BE49-F238E27FC236}">
                <a16:creationId xmlns:a16="http://schemas.microsoft.com/office/drawing/2014/main" id="{09D169B5-871D-44E7-B324-2BED4A873F4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7C0BDADE-0153-449D-A247-C7F2CB9C022C}"/>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374079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E2672FF-F6E0-4728-9867-050682B7F6EC}"/>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72378421-2A66-4697-8488-22A894ECE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947FF386-6C95-4A11-85E6-6B46591840CC}"/>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5" name="Symbol zastępczy stopki 4">
            <a:extLst>
              <a:ext uri="{FF2B5EF4-FFF2-40B4-BE49-F238E27FC236}">
                <a16:creationId xmlns:a16="http://schemas.microsoft.com/office/drawing/2014/main" id="{5D697260-6E66-4E5B-BBBE-0E23091D75A2}"/>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C0CBA6C-E839-4776-BAB0-2DF4CA0034D1}"/>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442130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889829-5AE1-46B3-9B76-8BA349A27D41}"/>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A88E72FF-4ED4-42FD-BFAE-4254377992C9}"/>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296AFAA1-FB4E-4300-87F7-E275CEEEB5A5}"/>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5AD6BB9D-9095-4EEC-9EB3-0FB7E2ABEE4D}"/>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6" name="Symbol zastępczy stopki 5">
            <a:extLst>
              <a:ext uri="{FF2B5EF4-FFF2-40B4-BE49-F238E27FC236}">
                <a16:creationId xmlns:a16="http://schemas.microsoft.com/office/drawing/2014/main" id="{DC39A277-8A80-42BB-A50E-DEB236B33559}"/>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B7B2E4D9-305F-44D8-B575-9BC1170B3726}"/>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217275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D36814C-957E-4E84-A178-255D2CA3F333}"/>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F0DF0F39-0428-488A-AD97-A776EE1439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FD9BB0A0-C637-4E6D-8F62-5E3D3CA7B746}"/>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11C9E649-89B5-46F0-B5B9-1E3F16DFBB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53DD5621-3D10-414D-B53F-3BF350561D85}"/>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684FBEC7-22E3-4496-B75E-51A3760C302A}"/>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8" name="Symbol zastępczy stopki 7">
            <a:extLst>
              <a:ext uri="{FF2B5EF4-FFF2-40B4-BE49-F238E27FC236}">
                <a16:creationId xmlns:a16="http://schemas.microsoft.com/office/drawing/2014/main" id="{C56AA81B-9EEC-4F58-BEC4-3F98EBF635D4}"/>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0E5BE1FE-E04D-46B5-8A16-9BF334D69C4A}"/>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4191617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062E0D7-5948-4FD0-BA9E-7193962E8AD7}"/>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CF640652-96B1-4DFB-B813-F6FE6E6D07B3}"/>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4" name="Symbol zastępczy stopki 3">
            <a:extLst>
              <a:ext uri="{FF2B5EF4-FFF2-40B4-BE49-F238E27FC236}">
                <a16:creationId xmlns:a16="http://schemas.microsoft.com/office/drawing/2014/main" id="{6F68D164-FCD1-4598-88FA-E80877F1499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E93A9FAA-8015-4262-AA30-FE7F833AF1E3}"/>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828275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2A9C0150-76DD-42AB-A4F3-85587E0EA568}"/>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3" name="Symbol zastępczy stopki 2">
            <a:extLst>
              <a:ext uri="{FF2B5EF4-FFF2-40B4-BE49-F238E27FC236}">
                <a16:creationId xmlns:a16="http://schemas.microsoft.com/office/drawing/2014/main" id="{522821D7-1E42-4FD1-84D2-945C22FF100C}"/>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FE13CF5-EED2-4A59-821B-42B5F15C732B}"/>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1333661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92CA3C-6D70-4F26-9AA0-91C1571A00A5}"/>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D24AD909-26B7-41E8-BE41-4C606C5303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743C7C70-1B59-4AD0-A63B-69F13B26FC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62A64ED5-7270-455F-A9C6-E761D6BA5C86}"/>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6" name="Symbol zastępczy stopki 5">
            <a:extLst>
              <a:ext uri="{FF2B5EF4-FFF2-40B4-BE49-F238E27FC236}">
                <a16:creationId xmlns:a16="http://schemas.microsoft.com/office/drawing/2014/main" id="{ED6CA239-591D-4DA1-9C63-4B2F636800FE}"/>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74FF2E7-349B-4675-B843-C345A9487F5C}"/>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3278136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C9ACE67-7796-456D-9D37-17E5448FC46F}"/>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DD576121-B011-47A6-90EF-D6A733EF2A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87C9B1E2-F200-45CF-B414-8C1991427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4D0E1138-4012-4F32-896A-747495B11116}"/>
              </a:ext>
            </a:extLst>
          </p:cNvPr>
          <p:cNvSpPr>
            <a:spLocks noGrp="1"/>
          </p:cNvSpPr>
          <p:nvPr>
            <p:ph type="dt" sz="half" idx="10"/>
          </p:nvPr>
        </p:nvSpPr>
        <p:spPr/>
        <p:txBody>
          <a:bodyPr/>
          <a:lstStyle/>
          <a:p>
            <a:fld id="{040D33CA-F9D9-432D-AAC1-D28AD6254B2C}" type="datetimeFigureOut">
              <a:rPr lang="pl-PL" smtClean="0"/>
              <a:t>17.03.2023</a:t>
            </a:fld>
            <a:endParaRPr lang="pl-PL"/>
          </a:p>
        </p:txBody>
      </p:sp>
      <p:sp>
        <p:nvSpPr>
          <p:cNvPr id="6" name="Symbol zastępczy stopki 5">
            <a:extLst>
              <a:ext uri="{FF2B5EF4-FFF2-40B4-BE49-F238E27FC236}">
                <a16:creationId xmlns:a16="http://schemas.microsoft.com/office/drawing/2014/main" id="{D1DF51B2-B765-453C-96CA-0204AD0EAB8E}"/>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D79247B0-6FB9-473C-B924-DC1CFED15A64}"/>
              </a:ext>
            </a:extLst>
          </p:cNvPr>
          <p:cNvSpPr>
            <a:spLocks noGrp="1"/>
          </p:cNvSpPr>
          <p:nvPr>
            <p:ph type="sldNum" sz="quarter" idx="12"/>
          </p:nvPr>
        </p:nvSpPr>
        <p:spPr/>
        <p:txBody>
          <a:bodyPr/>
          <a:lstStyle/>
          <a:p>
            <a:fld id="{13B3E233-E83A-4FDA-BD61-B8F318E1D010}" type="slidenum">
              <a:rPr lang="pl-PL" smtClean="0"/>
              <a:t>‹#›</a:t>
            </a:fld>
            <a:endParaRPr lang="pl-PL"/>
          </a:p>
        </p:txBody>
      </p:sp>
    </p:spTree>
    <p:extLst>
      <p:ext uri="{BB962C8B-B14F-4D97-AF65-F5344CB8AC3E}">
        <p14:creationId xmlns:p14="http://schemas.microsoft.com/office/powerpoint/2010/main" val="130179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EB153C85-AD74-4588-92E2-28CE455729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12802DA1-9339-4575-B7BF-AF16B459EE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DBACA72F-70C2-4F50-BFA7-7159FE11DC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0D33CA-F9D9-432D-AAC1-D28AD6254B2C}" type="datetimeFigureOut">
              <a:rPr lang="pl-PL" smtClean="0"/>
              <a:t>17.03.2023</a:t>
            </a:fld>
            <a:endParaRPr lang="pl-PL"/>
          </a:p>
        </p:txBody>
      </p:sp>
      <p:sp>
        <p:nvSpPr>
          <p:cNvPr id="5" name="Symbol zastępczy stopki 4">
            <a:extLst>
              <a:ext uri="{FF2B5EF4-FFF2-40B4-BE49-F238E27FC236}">
                <a16:creationId xmlns:a16="http://schemas.microsoft.com/office/drawing/2014/main" id="{58C7B046-4689-41F1-8A64-4C901F2211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241D0AEF-204E-4462-A99D-B2818B1216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B3E233-E83A-4FDA-BD61-B8F318E1D010}" type="slidenum">
              <a:rPr lang="pl-PL" smtClean="0"/>
              <a:t>‹#›</a:t>
            </a:fld>
            <a:endParaRPr lang="pl-PL"/>
          </a:p>
        </p:txBody>
      </p:sp>
    </p:spTree>
    <p:extLst>
      <p:ext uri="{BB962C8B-B14F-4D97-AF65-F5344CB8AC3E}">
        <p14:creationId xmlns:p14="http://schemas.microsoft.com/office/powerpoint/2010/main" val="3371446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0.xml.rels><?xml version="1.0" encoding="UTF-8" standalone="yes"?>
<Relationships xmlns="http://schemas.openxmlformats.org/package/2006/relationships"><Relationship Id="rId3" Type="http://schemas.openxmlformats.org/officeDocument/2006/relationships/image" Target="../media/image81.jpeg" /><Relationship Id="rId2" Type="http://schemas.openxmlformats.org/officeDocument/2006/relationships/image" Target="../media/image80.jpeg"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image" Target="../media/image82.png"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2" Type="http://schemas.openxmlformats.org/officeDocument/2006/relationships/image" Target="../media/image84.png"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2" Type="http://schemas.openxmlformats.org/officeDocument/2006/relationships/hyperlink" Target="https://www.quora.com/profile/Akshit-Singh-14" TargetMode="External"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3" Type="http://schemas.openxmlformats.org/officeDocument/2006/relationships/image" Target="../media/image85.png" /><Relationship Id="rId2" Type="http://schemas.openxmlformats.org/officeDocument/2006/relationships/hyperlink" Target="https://www.quora.com/profile/Akshit-Singh-14" TargetMode="External" /><Relationship Id="rId1" Type="http://schemas.openxmlformats.org/officeDocument/2006/relationships/slideLayout" Target="../slideLayouts/slideLayout2.xml" /><Relationship Id="rId5" Type="http://schemas.openxmlformats.org/officeDocument/2006/relationships/image" Target="../media/image87.png" /><Relationship Id="rId4" Type="http://schemas.openxmlformats.org/officeDocument/2006/relationships/image" Target="../media/image86.png" /></Relationships>
</file>

<file path=ppt/slides/_rels/slide105.xml.rels><?xml version="1.0" encoding="UTF-8" standalone="yes"?>
<Relationships xmlns="http://schemas.openxmlformats.org/package/2006/relationships"><Relationship Id="rId2" Type="http://schemas.openxmlformats.org/officeDocument/2006/relationships/image" Target="../media/image88.png"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3" Type="http://schemas.openxmlformats.org/officeDocument/2006/relationships/image" Target="../media/image90.jpeg" /><Relationship Id="rId2" Type="http://schemas.openxmlformats.org/officeDocument/2006/relationships/image" Target="../media/image89.png" /><Relationship Id="rId1" Type="http://schemas.openxmlformats.org/officeDocument/2006/relationships/slideLayout" Target="../slideLayouts/slideLayout2.xml" /></Relationships>
</file>

<file path=ppt/slides/_rels/slide107.xml.rels><?xml version="1.0" encoding="UTF-8" standalone="yes"?>
<Relationships xmlns="http://schemas.openxmlformats.org/package/2006/relationships"><Relationship Id="rId2" Type="http://schemas.openxmlformats.org/officeDocument/2006/relationships/image" Target="../media/image91.png" /><Relationship Id="rId1" Type="http://schemas.openxmlformats.org/officeDocument/2006/relationships/slideLayout" Target="../slideLayouts/slideLayout2.xml" /></Relationships>
</file>

<file path=ppt/slides/_rels/slide108.xml.rels><?xml version="1.0" encoding="UTF-8" standalone="yes"?>
<Relationships xmlns="http://schemas.openxmlformats.org/package/2006/relationships"><Relationship Id="rId2" Type="http://schemas.openxmlformats.org/officeDocument/2006/relationships/image" Target="../media/image92.png"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11.xml.rels><?xml version="1.0" encoding="UTF-8" standalone="yes"?>
<Relationships xmlns="http://schemas.openxmlformats.org/package/2006/relationships"><Relationship Id="rId2" Type="http://schemas.openxmlformats.org/officeDocument/2006/relationships/image" Target="../media/image93.png"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2" Type="http://schemas.openxmlformats.org/officeDocument/2006/relationships/image" Target="../media/image94.png"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2" Type="http://schemas.openxmlformats.org/officeDocument/2006/relationships/image" Target="../media/image95.png"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2" Type="http://schemas.openxmlformats.org/officeDocument/2006/relationships/image" Target="../media/image96.jpeg" /><Relationship Id="rId1" Type="http://schemas.openxmlformats.org/officeDocument/2006/relationships/slideLayout" Target="../slideLayouts/slideLayout2.xml" /></Relationships>
</file>

<file path=ppt/slides/_rels/slide115.xml.rels><?xml version="1.0" encoding="UTF-8" standalone="yes"?>
<Relationships xmlns="http://schemas.openxmlformats.org/package/2006/relationships"><Relationship Id="rId2" Type="http://schemas.openxmlformats.org/officeDocument/2006/relationships/image" Target="../media/image97.png" /><Relationship Id="rId1" Type="http://schemas.openxmlformats.org/officeDocument/2006/relationships/slideLayout" Target="../slideLayouts/slideLayout2.xml" /></Relationships>
</file>

<file path=ppt/slides/_rels/slide116.xml.rels><?xml version="1.0" encoding="UTF-8" standalone="yes"?>
<Relationships xmlns="http://schemas.openxmlformats.org/package/2006/relationships"><Relationship Id="rId2" Type="http://schemas.openxmlformats.org/officeDocument/2006/relationships/image" Target="../media/image98.jpeg"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2" Type="http://schemas.openxmlformats.org/officeDocument/2006/relationships/image" Target="../media/image99.png" /><Relationship Id="rId1" Type="http://schemas.openxmlformats.org/officeDocument/2006/relationships/slideLayout" Target="../slideLayouts/slideLayout2.xml" /></Relationships>
</file>

<file path=ppt/slides/_rels/slide118.xml.rels><?xml version="1.0" encoding="UTF-8" standalone="yes"?>
<Relationships xmlns="http://schemas.openxmlformats.org/package/2006/relationships"><Relationship Id="rId2" Type="http://schemas.openxmlformats.org/officeDocument/2006/relationships/image" Target="../media/image100.jpeg"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20.xml.rels><?xml version="1.0" encoding="UTF-8" standalone="yes"?>
<Relationships xmlns="http://schemas.openxmlformats.org/package/2006/relationships"><Relationship Id="rId2" Type="http://schemas.openxmlformats.org/officeDocument/2006/relationships/image" Target="../media/image101.png"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image" Target="../media/image102.jpeg"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image" Target="../media/image103.png" /><Relationship Id="rId1" Type="http://schemas.openxmlformats.org/officeDocument/2006/relationships/slideLayout" Target="../slideLayouts/slideLayout2.xml" /><Relationship Id="rId4" Type="http://schemas.openxmlformats.org/officeDocument/2006/relationships/image" Target="../media/image105.png" /></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image" Target="../media/image106.png" /><Relationship Id="rId1" Type="http://schemas.openxmlformats.org/officeDocument/2006/relationships/slideLayout" Target="../slideLayouts/slideLayout2.xml" /><Relationship Id="rId4" Type="http://schemas.openxmlformats.org/officeDocument/2006/relationships/image" Target="../media/image108.png" /></Relationships>
</file>

<file path=ppt/slides/_rels/slide124.xml.rels><?xml version="1.0" encoding="UTF-8" standalone="yes"?>
<Relationships xmlns="http://schemas.openxmlformats.org/package/2006/relationships"><Relationship Id="rId3" Type="http://schemas.openxmlformats.org/officeDocument/2006/relationships/image" Target="../media/image110.png" /><Relationship Id="rId2" Type="http://schemas.openxmlformats.org/officeDocument/2006/relationships/image" Target="../media/image109.png" /><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2" Type="http://schemas.openxmlformats.org/officeDocument/2006/relationships/image" Target="../media/image111.jpeg" /><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 /><Relationship Id="rId2" Type="http://schemas.openxmlformats.org/officeDocument/2006/relationships/image" Target="../media/image112.png" /><Relationship Id="rId1" Type="http://schemas.openxmlformats.org/officeDocument/2006/relationships/slideLayout" Target="../slideLayouts/slideLayout2.xml" /><Relationship Id="rId4" Type="http://schemas.openxmlformats.org/officeDocument/2006/relationships/image" Target="../media/image114.png" /></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3" Type="http://schemas.openxmlformats.org/officeDocument/2006/relationships/image" Target="../media/image116.png" /><Relationship Id="rId2" Type="http://schemas.openxmlformats.org/officeDocument/2006/relationships/image" Target="../media/image115.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30.xml.rels><?xml version="1.0" encoding="UTF-8" standalone="yes"?>
<Relationships xmlns="http://schemas.openxmlformats.org/package/2006/relationships"><Relationship Id="rId2" Type="http://schemas.openxmlformats.org/officeDocument/2006/relationships/image" Target="../media/image117.png"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2" Type="http://schemas.openxmlformats.org/officeDocument/2006/relationships/image" Target="../media/image118.png"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image" Target="../media/image119.png"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2" Type="http://schemas.openxmlformats.org/officeDocument/2006/relationships/image" Target="../media/image121.gif"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2" Type="http://schemas.openxmlformats.org/officeDocument/2006/relationships/image" Target="../media/image122.gif" /><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3" Type="http://schemas.openxmlformats.org/officeDocument/2006/relationships/image" Target="../media/image124.jpeg" /><Relationship Id="rId2" Type="http://schemas.openxmlformats.org/officeDocument/2006/relationships/image" Target="../media/image123.png"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2" Type="http://schemas.openxmlformats.org/officeDocument/2006/relationships/image" Target="../media/image125.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 /><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3" Type="http://schemas.openxmlformats.org/officeDocument/2006/relationships/image" Target="../media/image128.png" /><Relationship Id="rId2" Type="http://schemas.openxmlformats.org/officeDocument/2006/relationships/image" Target="../media/image127.png" /><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2" Type="http://schemas.openxmlformats.org/officeDocument/2006/relationships/image" Target="../media/image129.png" /><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3" Type="http://schemas.openxmlformats.org/officeDocument/2006/relationships/image" Target="../media/image131.png" /><Relationship Id="rId2" Type="http://schemas.openxmlformats.org/officeDocument/2006/relationships/image" Target="../media/image130.gif" /><Relationship Id="rId1" Type="http://schemas.openxmlformats.org/officeDocument/2006/relationships/slideLayout" Target="../slideLayouts/slideLayout2.xml" /><Relationship Id="rId4" Type="http://schemas.openxmlformats.org/officeDocument/2006/relationships/image" Target="../media/image132.png" /></Relationships>
</file>

<file path=ppt/slides/_rels/slide144.xml.rels><?xml version="1.0" encoding="UTF-8" standalone="yes"?>
<Relationships xmlns="http://schemas.openxmlformats.org/package/2006/relationships"><Relationship Id="rId2" Type="http://schemas.openxmlformats.org/officeDocument/2006/relationships/image" Target="../media/image133.png" /><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2" Type="http://schemas.openxmlformats.org/officeDocument/2006/relationships/image" Target="../media/image134.png" /><Relationship Id="rId1" Type="http://schemas.openxmlformats.org/officeDocument/2006/relationships/slideLayout" Target="../slideLayouts/slideLayout2.xml" /></Relationships>
</file>

<file path=ppt/slides/_rels/slide146.xml.rels><?xml version="1.0" encoding="UTF-8" standalone="yes"?>
<Relationships xmlns="http://schemas.openxmlformats.org/package/2006/relationships"><Relationship Id="rId2" Type="http://schemas.openxmlformats.org/officeDocument/2006/relationships/image" Target="../media/image135.png" /><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2" Type="http://schemas.openxmlformats.org/officeDocument/2006/relationships/image" Target="../media/image136.png" /><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3" Type="http://schemas.openxmlformats.org/officeDocument/2006/relationships/image" Target="../media/image138.png" /><Relationship Id="rId2" Type="http://schemas.openxmlformats.org/officeDocument/2006/relationships/image" Target="../media/image137.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n2gE7n11h1Y&amp;ab_channel=JieTan" TargetMode="Externa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 /><Relationship Id="rId2" Type="http://schemas.openxmlformats.org/officeDocument/2006/relationships/diagramData" Target="../diagrams/data1.xml" /><Relationship Id="rId1" Type="http://schemas.openxmlformats.org/officeDocument/2006/relationships/slideLayout" Target="../slideLayouts/slideLayout2.xml" /><Relationship Id="rId6" Type="http://schemas.microsoft.com/office/2007/relationships/diagramDrawing" Target="../diagrams/drawing1.xml" /><Relationship Id="rId5" Type="http://schemas.openxmlformats.org/officeDocument/2006/relationships/diagramColors" Target="../diagrams/colors1.xml" /><Relationship Id="rId4" Type="http://schemas.openxmlformats.org/officeDocument/2006/relationships/diagramQuickStyle" Target="../diagrams/quickStyle1.xml" /></Relationships>
</file>

<file path=ppt/slides/_rels/slide20.xml.rels><?xml version="1.0" encoding="UTF-8" standalone="yes"?>
<Relationships xmlns="http://schemas.openxmlformats.org/package/2006/relationships"><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3" Type="http://schemas.openxmlformats.org/officeDocument/2006/relationships/image" Target="../media/image140.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2.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_rels/slide30.xml.rels><?xml version="1.0" encoding="UTF-8" standalone="yes"?>
<Relationships xmlns="http://schemas.openxmlformats.org/package/2006/relationships"><Relationship Id="rId3" Type="http://schemas.openxmlformats.org/officeDocument/2006/relationships/image" Target="../media/image140.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19.png" /><Relationship Id="rId7" Type="http://schemas.openxmlformats.org/officeDocument/2006/relationships/image" Target="../media/image23.png" /><Relationship Id="rId2" Type="http://schemas.openxmlformats.org/officeDocument/2006/relationships/image" Target="../media/image18.png" /><Relationship Id="rId1" Type="http://schemas.openxmlformats.org/officeDocument/2006/relationships/slideLayout" Target="../slideLayouts/slideLayout2.xml" /><Relationship Id="rId6" Type="http://schemas.openxmlformats.org/officeDocument/2006/relationships/image" Target="../media/image22.png" /><Relationship Id="rId5" Type="http://schemas.openxmlformats.org/officeDocument/2006/relationships/image" Target="../media/image21.png" /><Relationship Id="rId4" Type="http://schemas.openxmlformats.org/officeDocument/2006/relationships/image" Target="../media/image20.png" /></Relationships>
</file>

<file path=ppt/slides/_rels/slide32.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customXml" Target="../ink/ink1.xml" /><Relationship Id="rId2" Type="http://schemas.openxmlformats.org/officeDocument/2006/relationships/image" Target="../media/image25.png" /><Relationship Id="rId1" Type="http://schemas.openxmlformats.org/officeDocument/2006/relationships/slideLayout" Target="../slideLayouts/slideLayout2.xml" /><Relationship Id="rId4" Type="http://schemas.openxmlformats.org/officeDocument/2006/relationships/image" Target="../media/image26.emf" /></Relationships>
</file>

<file path=ppt/slides/_rels/slide34.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2" Type="http://schemas.openxmlformats.org/officeDocument/2006/relationships/hyperlink" Target="https://www.kaggle.com/kumarajarshi/life-expectancy-who" TargetMode="External" /><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47.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standalone="yes"?>
<Relationships xmlns="http://schemas.openxmlformats.org/package/2006/relationships"><Relationship Id="rId2" Type="http://schemas.openxmlformats.org/officeDocument/2006/relationships/image" Target="../media/image39.png" /><Relationship Id="rId1" Type="http://schemas.openxmlformats.org/officeDocument/2006/relationships/slideLayout" Target="../slideLayouts/slideLayout2.xml" /></Relationships>
</file>

<file path=ppt/slides/_rels/slide53.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2.xml" /><Relationship Id="rId6" Type="http://schemas.openxmlformats.org/officeDocument/2006/relationships/image" Target="../media/image43.emf" /><Relationship Id="rId5" Type="http://schemas.openxmlformats.org/officeDocument/2006/relationships/customXml" Target="../ink/ink2.xml" /><Relationship Id="rId4" Type="http://schemas.openxmlformats.org/officeDocument/2006/relationships/image" Target="../media/image42.png" /></Relationships>
</file>

<file path=ppt/slides/_rels/slide54.xml.rels><?xml version="1.0" encoding="UTF-8" standalone="yes"?>
<Relationships xmlns="http://schemas.openxmlformats.org/package/2006/relationships"><Relationship Id="rId2" Type="http://schemas.openxmlformats.org/officeDocument/2006/relationships/image" Target="../media/image43.png" /><Relationship Id="rId1" Type="http://schemas.openxmlformats.org/officeDocument/2006/relationships/slideLayout" Target="../slideLayouts/slideLayout2.xml" /></Relationships>
</file>

<file path=ppt/slides/_rels/slide55.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2.xml" /><Relationship Id="rId4" Type="http://schemas.openxmlformats.org/officeDocument/2006/relationships/image" Target="../media/image42.png"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3" Type="http://schemas.openxmlformats.org/officeDocument/2006/relationships/customXml" Target="../ink/ink3.xml" /><Relationship Id="rId2" Type="http://schemas.openxmlformats.org/officeDocument/2006/relationships/image" Target="../media/image44.png" /><Relationship Id="rId1" Type="http://schemas.openxmlformats.org/officeDocument/2006/relationships/slideLayout" Target="../slideLayouts/slideLayout2.xml" /><Relationship Id="rId4" Type="http://schemas.openxmlformats.org/officeDocument/2006/relationships/image" Target="../media/image46.emf" /></Relationships>
</file>

<file path=ppt/slides/_rels/slide59.xml.rels><?xml version="1.0" encoding="UTF-8" standalone="yes"?>
<Relationships xmlns="http://schemas.openxmlformats.org/package/2006/relationships"><Relationship Id="rId3" Type="http://schemas.openxmlformats.org/officeDocument/2006/relationships/customXml" Target="../ink/ink4.xml" /><Relationship Id="rId2" Type="http://schemas.openxmlformats.org/officeDocument/2006/relationships/image" Target="../media/image45.png" /><Relationship Id="rId1" Type="http://schemas.openxmlformats.org/officeDocument/2006/relationships/slideLayout" Target="../slideLayouts/slideLayout2.xml" /><Relationship Id="rId4" Type="http://schemas.openxmlformats.org/officeDocument/2006/relationships/image" Target="../media/image48.emf" /></Relationships>
</file>

<file path=ppt/slides/_rels/slide6.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60.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61.xml.rels><?xml version="1.0" encoding="UTF-8" standalone="yes"?>
<Relationships xmlns="http://schemas.openxmlformats.org/package/2006/relationships"><Relationship Id="rId3" Type="http://schemas.openxmlformats.org/officeDocument/2006/relationships/customXml" Target="../ink/ink5.xml" /><Relationship Id="rId2" Type="http://schemas.openxmlformats.org/officeDocument/2006/relationships/image" Target="../media/image47.jpeg" /><Relationship Id="rId1" Type="http://schemas.openxmlformats.org/officeDocument/2006/relationships/slideLayout" Target="../slideLayouts/slideLayout2.xml" /><Relationship Id="rId4" Type="http://schemas.openxmlformats.org/officeDocument/2006/relationships/image" Target="../media/image51.emf" /></Relationships>
</file>

<file path=ppt/slides/_rels/slide62.xml.rels><?xml version="1.0" encoding="UTF-8" standalone="yes"?>
<Relationships xmlns="http://schemas.openxmlformats.org/package/2006/relationships"><Relationship Id="rId2" Type="http://schemas.openxmlformats.org/officeDocument/2006/relationships/image" Target="../media/image47.jpe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49.png" /><Relationship Id="rId1" Type="http://schemas.openxmlformats.org/officeDocument/2006/relationships/slideLayout" Target="../slideLayouts/slideLayout2.xml" /></Relationships>
</file>

<file path=ppt/slides/_rels/slide65.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image" Target="../media/image51.png" /><Relationship Id="rId1" Type="http://schemas.openxmlformats.org/officeDocument/2006/relationships/slideLayout" Target="../slideLayouts/slideLayout2.xml" /><Relationship Id="rId4" Type="http://schemas.openxmlformats.org/officeDocument/2006/relationships/image" Target="../media/image53.png" /></Relationships>
</file>

<file path=ppt/slides/_rels/slide66.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67.xml.rels><?xml version="1.0" encoding="UTF-8" standalone="yes"?>
<Relationships xmlns="http://schemas.openxmlformats.org/package/2006/relationships"><Relationship Id="rId3" Type="http://schemas.openxmlformats.org/officeDocument/2006/relationships/customXml" Target="../ink/ink6.xml" /><Relationship Id="rId2" Type="http://schemas.openxmlformats.org/officeDocument/2006/relationships/hyperlink" Target="https://scikit-learn.org/stable/modules/tree.html" TargetMode="External" /><Relationship Id="rId1" Type="http://schemas.openxmlformats.org/officeDocument/2006/relationships/slideLayout" Target="../slideLayouts/slideLayout2.xml" /><Relationship Id="rId4" Type="http://schemas.openxmlformats.org/officeDocument/2006/relationships/image" Target="../media/image59.emf" /></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9.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Layout" Target="../slideLayouts/slideLayout2.xml" /><Relationship Id="rId4" Type="http://schemas.openxmlformats.org/officeDocument/2006/relationships/image" Target="../media/image4.svg" /></Relationships>
</file>

<file path=ppt/slides/_rels/slide7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2" Type="http://schemas.openxmlformats.org/officeDocument/2006/relationships/image" Target="../media/image57.png"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image" Target="../media/image58.gif"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3" Type="http://schemas.openxmlformats.org/officeDocument/2006/relationships/image" Target="../media/image60.png" /><Relationship Id="rId2" Type="http://schemas.openxmlformats.org/officeDocument/2006/relationships/image" Target="../media/image59.png" /><Relationship Id="rId1" Type="http://schemas.openxmlformats.org/officeDocument/2006/relationships/slideLayout" Target="../slideLayouts/slideLayout2.xml" /><Relationship Id="rId4" Type="http://schemas.openxmlformats.org/officeDocument/2006/relationships/image" Target="../media/image61.png" /></Relationships>
</file>

<file path=ppt/slides/_rels/slide78.xml.rels><?xml version="1.0" encoding="UTF-8" standalone="yes"?>
<Relationships xmlns="http://schemas.openxmlformats.org/package/2006/relationships"><Relationship Id="rId3" Type="http://schemas.openxmlformats.org/officeDocument/2006/relationships/image" Target="../media/image63.png" /><Relationship Id="rId2" Type="http://schemas.openxmlformats.org/officeDocument/2006/relationships/image" Target="../media/image62.png"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xml" /></Relationships>
</file>

<file path=ppt/slides/_rels/slide80.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2" Type="http://schemas.openxmlformats.org/officeDocument/2006/relationships/chart" Target="../charts/chart2.xml" /><Relationship Id="rId1" Type="http://schemas.openxmlformats.org/officeDocument/2006/relationships/slideLayout" Target="../slideLayouts/slideLayout2.xml" /></Relationships>
</file>

<file path=ppt/slides/_rels/slide84.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image" Target="../media/image69.png"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90.xml.rels><?xml version="1.0" encoding="UTF-8" standalone="yes"?>
<Relationships xmlns="http://schemas.openxmlformats.org/package/2006/relationships"><Relationship Id="rId2" Type="http://schemas.openxmlformats.org/officeDocument/2006/relationships/image" Target="../media/image71.jpeg"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image" Target="../media/image72.png"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image" Target="../media/image73.png"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image" Target="../media/image74.png"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2" Type="http://schemas.openxmlformats.org/officeDocument/2006/relationships/image" Target="../media/image76.png"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2" Type="http://schemas.openxmlformats.org/officeDocument/2006/relationships/image" Target="../media/image77.jpeg"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2" Type="http://schemas.openxmlformats.org/officeDocument/2006/relationships/image" Target="../media/image78.png"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image" Target="../media/image79.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E88516-CE7E-4F63-9308-C6DA6663D908}"/>
              </a:ext>
            </a:extLst>
          </p:cNvPr>
          <p:cNvSpPr>
            <a:spLocks noGrp="1"/>
          </p:cNvSpPr>
          <p:nvPr>
            <p:ph type="ctrTitle"/>
          </p:nvPr>
        </p:nvSpPr>
        <p:spPr/>
        <p:txBody>
          <a:bodyPr/>
          <a:lstStyle/>
          <a:p>
            <a:r>
              <a:rPr lang="pl-PL" dirty="0" err="1"/>
              <a:t>Introduction</a:t>
            </a:r>
            <a:r>
              <a:rPr lang="pl-PL" dirty="0"/>
              <a:t> to </a:t>
            </a:r>
            <a:r>
              <a:rPr lang="pl-PL" dirty="0" err="1"/>
              <a:t>machine</a:t>
            </a:r>
            <a:r>
              <a:rPr lang="pl-PL" dirty="0"/>
              <a:t> learning</a:t>
            </a:r>
          </a:p>
        </p:txBody>
      </p:sp>
      <p:sp>
        <p:nvSpPr>
          <p:cNvPr id="3" name="Podtytuł 2">
            <a:extLst>
              <a:ext uri="{FF2B5EF4-FFF2-40B4-BE49-F238E27FC236}">
                <a16:creationId xmlns:a16="http://schemas.microsoft.com/office/drawing/2014/main" id="{5C098429-4D2C-4990-92FC-2E33A7F548A5}"/>
              </a:ext>
            </a:extLst>
          </p:cNvPr>
          <p:cNvSpPr>
            <a:spLocks noGrp="1"/>
          </p:cNvSpPr>
          <p:nvPr>
            <p:ph type="subTitle" idx="1"/>
          </p:nvPr>
        </p:nvSpPr>
        <p:spPr/>
        <p:txBody>
          <a:bodyPr/>
          <a:lstStyle/>
          <a:p>
            <a:r>
              <a:rPr lang="pl-PL" dirty="0" err="1"/>
              <a:t>Python</a:t>
            </a:r>
            <a:endParaRPr lang="pl-PL" dirty="0"/>
          </a:p>
          <a:p>
            <a:r>
              <a:rPr lang="pl-PL" dirty="0"/>
              <a:t>Wrocław, 2022</a:t>
            </a:r>
          </a:p>
        </p:txBody>
      </p:sp>
    </p:spTree>
    <p:extLst>
      <p:ext uri="{BB962C8B-B14F-4D97-AF65-F5344CB8AC3E}">
        <p14:creationId xmlns:p14="http://schemas.microsoft.com/office/powerpoint/2010/main" val="1194034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626611-0A1E-4634-BEE3-BF629F37A8AE}"/>
              </a:ext>
            </a:extLst>
          </p:cNvPr>
          <p:cNvSpPr>
            <a:spLocks noGrp="1"/>
          </p:cNvSpPr>
          <p:nvPr>
            <p:ph type="title"/>
          </p:nvPr>
        </p:nvSpPr>
        <p:spPr/>
        <p:txBody>
          <a:bodyPr/>
          <a:lstStyle/>
          <a:p>
            <a:r>
              <a:rPr lang="pl-PL" dirty="0" err="1"/>
              <a:t>Supervised</a:t>
            </a:r>
            <a:r>
              <a:rPr lang="pl-PL" dirty="0"/>
              <a:t> learning</a:t>
            </a:r>
          </a:p>
        </p:txBody>
      </p:sp>
      <p:sp>
        <p:nvSpPr>
          <p:cNvPr id="3" name="Symbol zastępczy zawartości 2">
            <a:extLst>
              <a:ext uri="{FF2B5EF4-FFF2-40B4-BE49-F238E27FC236}">
                <a16:creationId xmlns:a16="http://schemas.microsoft.com/office/drawing/2014/main" id="{D8C1E5C6-7E04-4732-9505-FED781406FAA}"/>
              </a:ext>
            </a:extLst>
          </p:cNvPr>
          <p:cNvSpPr>
            <a:spLocks noGrp="1"/>
          </p:cNvSpPr>
          <p:nvPr>
            <p:ph idx="1"/>
          </p:nvPr>
        </p:nvSpPr>
        <p:spPr>
          <a:xfrm>
            <a:off x="838200" y="1693863"/>
            <a:ext cx="11144250" cy="2730500"/>
          </a:xfrm>
        </p:spPr>
        <p:txBody>
          <a:bodyPr>
            <a:normAutofit/>
          </a:bodyPr>
          <a:lstStyle/>
          <a:p>
            <a:pPr marL="0" indent="0" algn="just">
              <a:buNone/>
            </a:pPr>
            <a:r>
              <a:rPr lang="en-US" b="0" i="1" dirty="0">
                <a:solidFill>
                  <a:srgbClr val="292929"/>
                </a:solidFill>
                <a:effectLst/>
                <a:latin typeface="charter"/>
              </a:rPr>
              <a:t>Supervised learning algorithms try to model relationships and dependencies between the target prediction output and the input features such that we can </a:t>
            </a:r>
            <a:r>
              <a:rPr lang="en-US" b="1" i="1" dirty="0">
                <a:solidFill>
                  <a:srgbClr val="292929"/>
                </a:solidFill>
                <a:effectLst/>
                <a:latin typeface="charter"/>
              </a:rPr>
              <a:t>predict the output values for new data based on those relationships which it learned from the previous data sets.</a:t>
            </a:r>
          </a:p>
          <a:p>
            <a:endParaRPr lang="pl-PL" dirty="0"/>
          </a:p>
        </p:txBody>
      </p:sp>
      <p:sp>
        <p:nvSpPr>
          <p:cNvPr id="4" name="pole tekstowe 3">
            <a:extLst>
              <a:ext uri="{FF2B5EF4-FFF2-40B4-BE49-F238E27FC236}">
                <a16:creationId xmlns:a16="http://schemas.microsoft.com/office/drawing/2014/main" id="{28069030-BEDC-4BDD-BE3C-CA64C472C0E5}"/>
              </a:ext>
            </a:extLst>
          </p:cNvPr>
          <p:cNvSpPr txBox="1"/>
          <p:nvPr/>
        </p:nvSpPr>
        <p:spPr>
          <a:xfrm>
            <a:off x="400050" y="3429000"/>
            <a:ext cx="11791950" cy="3477875"/>
          </a:xfrm>
          <a:prstGeom prst="rect">
            <a:avLst/>
          </a:prstGeom>
          <a:noFill/>
        </p:spPr>
        <p:txBody>
          <a:bodyPr wrap="square" numCol="2" spcCol="360000" rtlCol="0">
            <a:spAutoFit/>
          </a:bodyPr>
          <a:lstStyle/>
          <a:p>
            <a:pPr marL="571500" indent="-571500" algn="just">
              <a:buFont typeface="Wingdings" panose="05000000000000000000" pitchFamily="2" charset="2"/>
              <a:buChar char="§"/>
            </a:pPr>
            <a:r>
              <a:rPr lang="pl-PL" sz="4400" dirty="0" err="1"/>
              <a:t>Neareast</a:t>
            </a:r>
            <a:r>
              <a:rPr lang="pl-PL" sz="4400" dirty="0"/>
              <a:t> </a:t>
            </a:r>
            <a:r>
              <a:rPr lang="pl-PL" sz="4400" dirty="0" err="1"/>
              <a:t>neigbourgh</a:t>
            </a:r>
            <a:r>
              <a:rPr lang="pl-PL" sz="4400" dirty="0"/>
              <a:t> (NN)</a:t>
            </a:r>
          </a:p>
          <a:p>
            <a:pPr marL="571500" indent="-571500" algn="just">
              <a:buFont typeface="Wingdings" panose="05000000000000000000" pitchFamily="2" charset="2"/>
              <a:buChar char="§"/>
            </a:pPr>
            <a:r>
              <a:rPr lang="pl-PL" sz="4400" dirty="0" err="1"/>
              <a:t>Naive</a:t>
            </a:r>
            <a:r>
              <a:rPr lang="pl-PL" sz="4400" dirty="0"/>
              <a:t> Bayes (NB)</a:t>
            </a:r>
          </a:p>
          <a:p>
            <a:pPr marL="571500" indent="-571500" algn="just">
              <a:buFont typeface="Wingdings" panose="05000000000000000000" pitchFamily="2" charset="2"/>
              <a:buChar char="§"/>
            </a:pPr>
            <a:r>
              <a:rPr lang="pl-PL" sz="4400" dirty="0" err="1"/>
              <a:t>Decision</a:t>
            </a:r>
            <a:r>
              <a:rPr lang="pl-PL" sz="4400" dirty="0"/>
              <a:t> </a:t>
            </a:r>
            <a:r>
              <a:rPr lang="pl-PL" sz="4400" dirty="0" err="1"/>
              <a:t>Tree</a:t>
            </a:r>
            <a:endParaRPr lang="pl-PL" sz="4400" dirty="0"/>
          </a:p>
          <a:p>
            <a:pPr marL="571500" indent="-571500" algn="just">
              <a:buFont typeface="Wingdings" panose="05000000000000000000" pitchFamily="2" charset="2"/>
              <a:buChar char="§"/>
            </a:pPr>
            <a:endParaRPr lang="pl-PL" sz="4400" dirty="0"/>
          </a:p>
          <a:p>
            <a:pPr marL="571500" indent="-571500" algn="just">
              <a:buFont typeface="Wingdings" panose="05000000000000000000" pitchFamily="2" charset="2"/>
              <a:buChar char="§"/>
            </a:pPr>
            <a:r>
              <a:rPr lang="pl-PL" sz="4400" dirty="0" err="1"/>
              <a:t>Linear</a:t>
            </a:r>
            <a:r>
              <a:rPr lang="pl-PL" sz="4400" dirty="0"/>
              <a:t> </a:t>
            </a:r>
            <a:r>
              <a:rPr lang="pl-PL" sz="4400" dirty="0" err="1"/>
              <a:t>regression</a:t>
            </a:r>
            <a:endParaRPr lang="pl-PL" sz="4400" dirty="0"/>
          </a:p>
          <a:p>
            <a:pPr marL="571500" indent="-571500" algn="just">
              <a:buFont typeface="Wingdings" panose="05000000000000000000" pitchFamily="2" charset="2"/>
              <a:buChar char="§"/>
            </a:pPr>
            <a:r>
              <a:rPr lang="pl-PL" sz="4400" dirty="0" err="1"/>
              <a:t>Support</a:t>
            </a:r>
            <a:r>
              <a:rPr lang="pl-PL" sz="4400" dirty="0"/>
              <a:t> </a:t>
            </a:r>
            <a:r>
              <a:rPr lang="pl-PL" sz="4400" dirty="0" err="1"/>
              <a:t>Vector</a:t>
            </a:r>
            <a:r>
              <a:rPr lang="pl-PL" sz="4400" dirty="0"/>
              <a:t> </a:t>
            </a:r>
            <a:r>
              <a:rPr lang="pl-PL" sz="4400" dirty="0" err="1"/>
              <a:t>Machines</a:t>
            </a:r>
            <a:r>
              <a:rPr lang="pl-PL" sz="4400" dirty="0"/>
              <a:t> (SVM)</a:t>
            </a:r>
          </a:p>
          <a:p>
            <a:pPr marL="571500" indent="-571500" algn="just">
              <a:buFont typeface="Wingdings" panose="05000000000000000000" pitchFamily="2" charset="2"/>
              <a:buChar char="§"/>
            </a:pPr>
            <a:r>
              <a:rPr lang="pl-PL" sz="4400" dirty="0" err="1"/>
              <a:t>Neural</a:t>
            </a:r>
            <a:r>
              <a:rPr lang="pl-PL" sz="4400" dirty="0"/>
              <a:t> Network</a:t>
            </a:r>
          </a:p>
        </p:txBody>
      </p:sp>
    </p:spTree>
    <p:extLst>
      <p:ext uri="{BB962C8B-B14F-4D97-AF65-F5344CB8AC3E}">
        <p14:creationId xmlns:p14="http://schemas.microsoft.com/office/powerpoint/2010/main" val="28966490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9218" name="Picture 2" descr="No alt text provided for this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1027906"/>
            <a:ext cx="5608381" cy="46386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o alt text provided for this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981" y="406652"/>
            <a:ext cx="3421319" cy="6044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00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Confusion</a:t>
            </a:r>
            <a:r>
              <a:rPr lang="pl-PL" dirty="0"/>
              <a:t> matrix</a:t>
            </a:r>
            <a:endParaRPr lang="en-GB" dirty="0"/>
          </a:p>
        </p:txBody>
      </p:sp>
      <p:pic>
        <p:nvPicPr>
          <p:cNvPr id="4" name="Obraz 3"/>
          <p:cNvPicPr>
            <a:picLocks noChangeAspect="1"/>
          </p:cNvPicPr>
          <p:nvPr/>
        </p:nvPicPr>
        <p:blipFill>
          <a:blip r:embed="rId2"/>
          <a:stretch>
            <a:fillRect/>
          </a:stretch>
        </p:blipFill>
        <p:spPr>
          <a:xfrm>
            <a:off x="947104" y="1455231"/>
            <a:ext cx="6288759" cy="5021769"/>
          </a:xfrm>
          <a:prstGeom prst="rect">
            <a:avLst/>
          </a:prstGeom>
        </p:spPr>
      </p:pic>
      <p:pic>
        <p:nvPicPr>
          <p:cNvPr id="5" name="Obraz 4"/>
          <p:cNvPicPr>
            <a:picLocks noChangeAspect="1"/>
          </p:cNvPicPr>
          <p:nvPr/>
        </p:nvPicPr>
        <p:blipFill>
          <a:blip r:embed="rId3"/>
          <a:stretch>
            <a:fillRect/>
          </a:stretch>
        </p:blipFill>
        <p:spPr>
          <a:xfrm>
            <a:off x="7861300" y="4239135"/>
            <a:ext cx="2273385" cy="2237865"/>
          </a:xfrm>
          <a:prstGeom prst="rect">
            <a:avLst/>
          </a:prstGeom>
        </p:spPr>
      </p:pic>
      <p:cxnSp>
        <p:nvCxnSpPr>
          <p:cNvPr id="6" name="Łącznik prosty ze strzałką 5"/>
          <p:cNvCxnSpPr/>
          <p:nvPr/>
        </p:nvCxnSpPr>
        <p:spPr>
          <a:xfrm flipV="1">
            <a:off x="2603500" y="5358067"/>
            <a:ext cx="5511800" cy="10046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Łącznik prosty ze strzałką 9"/>
          <p:cNvCxnSpPr/>
          <p:nvPr/>
        </p:nvCxnSpPr>
        <p:spPr>
          <a:xfrm flipV="1">
            <a:off x="2517856" y="4648200"/>
            <a:ext cx="5470444" cy="135757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3886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Other</a:t>
            </a:r>
            <a:r>
              <a:rPr lang="pl-PL" dirty="0"/>
              <a:t> </a:t>
            </a:r>
            <a:r>
              <a:rPr lang="pl-PL" dirty="0" err="1"/>
              <a:t>concept</a:t>
            </a:r>
            <a:r>
              <a:rPr lang="pl-PL" dirty="0"/>
              <a:t> </a:t>
            </a:r>
            <a:r>
              <a:rPr lang="pl-PL" dirty="0" err="1"/>
              <a:t>than</a:t>
            </a:r>
            <a:r>
              <a:rPr lang="pl-PL" dirty="0"/>
              <a:t> </a:t>
            </a:r>
            <a:r>
              <a:rPr lang="pl-PL" dirty="0" err="1"/>
              <a:t>accuracy</a:t>
            </a:r>
            <a:endParaRPr lang="en-GB" dirty="0"/>
          </a:p>
        </p:txBody>
      </p:sp>
      <p:pic>
        <p:nvPicPr>
          <p:cNvPr id="4" name="Obraz 3"/>
          <p:cNvPicPr>
            <a:picLocks noChangeAspect="1"/>
          </p:cNvPicPr>
          <p:nvPr/>
        </p:nvPicPr>
        <p:blipFill>
          <a:blip r:embed="rId2"/>
          <a:stretch>
            <a:fillRect/>
          </a:stretch>
        </p:blipFill>
        <p:spPr>
          <a:xfrm>
            <a:off x="167591" y="2533344"/>
            <a:ext cx="11783793" cy="2633890"/>
          </a:xfrm>
          <a:prstGeom prst="rect">
            <a:avLst/>
          </a:prstGeom>
        </p:spPr>
      </p:pic>
    </p:spTree>
    <p:extLst>
      <p:ext uri="{BB962C8B-B14F-4D97-AF65-F5344CB8AC3E}">
        <p14:creationId xmlns:p14="http://schemas.microsoft.com/office/powerpoint/2010/main" val="32759246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Gaussian</a:t>
            </a:r>
            <a:r>
              <a:rPr lang="pl-PL" dirty="0"/>
              <a:t> vs Bernoulli vs </a:t>
            </a:r>
            <a:r>
              <a:rPr lang="pl-PL" dirty="0" err="1"/>
              <a:t>Multinomial</a:t>
            </a:r>
            <a:endParaRPr lang="en-GB" dirty="0"/>
          </a:p>
        </p:txBody>
      </p:sp>
      <p:sp>
        <p:nvSpPr>
          <p:cNvPr id="3" name="Symbol zastępczy zawartości 2"/>
          <p:cNvSpPr>
            <a:spLocks noGrp="1"/>
          </p:cNvSpPr>
          <p:nvPr>
            <p:ph idx="1"/>
          </p:nvPr>
        </p:nvSpPr>
        <p:spPr/>
        <p:txBody>
          <a:bodyPr>
            <a:normAutofit fontScale="92500" lnSpcReduction="20000"/>
          </a:bodyPr>
          <a:lstStyle/>
          <a:p>
            <a:r>
              <a:rPr lang="en-GB" b="1" dirty="0"/>
              <a:t>Bernoulli Naive Bayes : </a:t>
            </a:r>
            <a:r>
              <a:rPr lang="en-GB" dirty="0"/>
              <a:t>It</a:t>
            </a:r>
            <a:r>
              <a:rPr lang="en-GB" b="1" dirty="0"/>
              <a:t> </a:t>
            </a:r>
            <a:r>
              <a:rPr lang="en-GB" dirty="0"/>
              <a:t>assumes that all our features are binary such that they take only two values. Means </a:t>
            </a:r>
            <a:r>
              <a:rPr lang="en-GB" b="1" dirty="0"/>
              <a:t>0s</a:t>
            </a:r>
            <a:r>
              <a:rPr lang="en-GB" dirty="0"/>
              <a:t> can represent “word does not occur in the document” and </a:t>
            </a:r>
            <a:r>
              <a:rPr lang="en-GB" b="1" dirty="0"/>
              <a:t>1s</a:t>
            </a:r>
            <a:r>
              <a:rPr lang="en-GB" dirty="0"/>
              <a:t> as "word occurs in the document" .</a:t>
            </a:r>
          </a:p>
          <a:p>
            <a:r>
              <a:rPr lang="en-GB" b="1" dirty="0"/>
              <a:t>Multinomial Naive Bayes</a:t>
            </a:r>
            <a:r>
              <a:rPr lang="en-GB" dirty="0"/>
              <a:t> : Its is used when we have </a:t>
            </a:r>
            <a:r>
              <a:rPr lang="en-GB" b="1" dirty="0"/>
              <a:t>discrete data</a:t>
            </a:r>
            <a:r>
              <a:rPr lang="en-GB" dirty="0"/>
              <a:t> (e.g. movie ratings ranging 1 and 5 as each rating will have certain </a:t>
            </a:r>
            <a:r>
              <a:rPr lang="en-GB" b="1" dirty="0"/>
              <a:t>frequency</a:t>
            </a:r>
            <a:r>
              <a:rPr lang="en-GB" dirty="0"/>
              <a:t> to represent). In text learning we have the count of each word to predict the class or label.</a:t>
            </a:r>
          </a:p>
          <a:p>
            <a:r>
              <a:rPr lang="en-GB" b="1" dirty="0"/>
              <a:t>Gaussian Naive Bayes : </a:t>
            </a:r>
            <a:r>
              <a:rPr lang="en-GB" dirty="0"/>
              <a:t>Because of the assumption of the </a:t>
            </a:r>
            <a:r>
              <a:rPr lang="en-GB" b="1" dirty="0"/>
              <a:t>normal distribution</a:t>
            </a:r>
            <a:r>
              <a:rPr lang="en-GB" dirty="0"/>
              <a:t>, Gaussian Naive Bayes is used in cases when all our features are </a:t>
            </a:r>
            <a:r>
              <a:rPr lang="en-GB" b="1" dirty="0"/>
              <a:t>continuous</a:t>
            </a:r>
            <a:r>
              <a:rPr lang="en-GB" dirty="0"/>
              <a:t>. For example in </a:t>
            </a:r>
            <a:r>
              <a:rPr lang="en-GB" b="1" dirty="0"/>
              <a:t>Iris dataset</a:t>
            </a:r>
            <a:r>
              <a:rPr lang="en-GB" dirty="0"/>
              <a:t> features are sepal width, petal width, sepal length, petal length. So its features can have different values in data set as width and length can vary. We can’t represent features in terms of their occurrences. This means data is continuous. Hence we use Gaussian Naive Bayes here.</a:t>
            </a:r>
          </a:p>
          <a:p>
            <a:endParaRPr lang="en-GB" dirty="0"/>
          </a:p>
        </p:txBody>
      </p:sp>
      <p:sp>
        <p:nvSpPr>
          <p:cNvPr id="5" name="Prostokąt 4"/>
          <p:cNvSpPr/>
          <p:nvPr/>
        </p:nvSpPr>
        <p:spPr>
          <a:xfrm>
            <a:off x="10650716" y="6533495"/>
            <a:ext cx="6096000" cy="923330"/>
          </a:xfrm>
          <a:prstGeom prst="rect">
            <a:avLst/>
          </a:prstGeom>
        </p:spPr>
        <p:txBody>
          <a:bodyPr>
            <a:spAutoFit/>
          </a:bodyPr>
          <a:lstStyle/>
          <a:p>
            <a:r>
              <a:rPr lang="en-GB" b="1" dirty="0" err="1">
                <a:solidFill>
                  <a:srgbClr val="282829"/>
                </a:solidFill>
                <a:latin typeface="-apple-system"/>
              </a:rPr>
              <a:t>Akshit</a:t>
            </a:r>
            <a:r>
              <a:rPr lang="en-GB" b="1" dirty="0">
                <a:solidFill>
                  <a:srgbClr val="282829"/>
                </a:solidFill>
                <a:latin typeface="-apple-system"/>
              </a:rPr>
              <a:t> Singh</a:t>
            </a:r>
            <a:endParaRPr lang="en-GB" b="1" dirty="0">
              <a:solidFill>
                <a:srgbClr val="282829"/>
              </a:solidFill>
              <a:latin typeface="-apple-system"/>
              <a:hlinkClick r:id="rId2"/>
            </a:endParaRPr>
          </a:p>
          <a:p>
            <a:br>
              <a:rPr lang="en-GB" dirty="0"/>
            </a:br>
            <a:endParaRPr lang="en-GB" dirty="0"/>
          </a:p>
        </p:txBody>
      </p:sp>
    </p:spTree>
    <p:extLst>
      <p:ext uri="{BB962C8B-B14F-4D97-AF65-F5344CB8AC3E}">
        <p14:creationId xmlns:p14="http://schemas.microsoft.com/office/powerpoint/2010/main" val="41334467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Gaussian</a:t>
            </a:r>
            <a:r>
              <a:rPr lang="pl-PL" dirty="0"/>
              <a:t> vs Bernoulli vs </a:t>
            </a:r>
            <a:r>
              <a:rPr lang="pl-PL" dirty="0" err="1"/>
              <a:t>Multinomial</a:t>
            </a:r>
            <a:endParaRPr lang="en-GB" dirty="0"/>
          </a:p>
        </p:txBody>
      </p:sp>
      <p:sp>
        <p:nvSpPr>
          <p:cNvPr id="5" name="Prostokąt 4"/>
          <p:cNvSpPr/>
          <p:nvPr/>
        </p:nvSpPr>
        <p:spPr>
          <a:xfrm>
            <a:off x="10650716" y="6533495"/>
            <a:ext cx="6096000" cy="923330"/>
          </a:xfrm>
          <a:prstGeom prst="rect">
            <a:avLst/>
          </a:prstGeom>
        </p:spPr>
        <p:txBody>
          <a:bodyPr>
            <a:spAutoFit/>
          </a:bodyPr>
          <a:lstStyle/>
          <a:p>
            <a:r>
              <a:rPr lang="en-GB" b="1" dirty="0" err="1">
                <a:solidFill>
                  <a:srgbClr val="282829"/>
                </a:solidFill>
                <a:latin typeface="-apple-system"/>
              </a:rPr>
              <a:t>Akshit</a:t>
            </a:r>
            <a:r>
              <a:rPr lang="en-GB" b="1" dirty="0">
                <a:solidFill>
                  <a:srgbClr val="282829"/>
                </a:solidFill>
                <a:latin typeface="-apple-system"/>
              </a:rPr>
              <a:t> Singh</a:t>
            </a:r>
            <a:endParaRPr lang="en-GB" b="1" dirty="0">
              <a:solidFill>
                <a:srgbClr val="282829"/>
              </a:solidFill>
              <a:latin typeface="-apple-system"/>
              <a:hlinkClick r:id="rId2"/>
            </a:endParaRPr>
          </a:p>
          <a:p>
            <a:br>
              <a:rPr lang="en-GB" dirty="0"/>
            </a:br>
            <a:endParaRPr lang="en-GB" dirty="0"/>
          </a:p>
        </p:txBody>
      </p:sp>
      <p:pic>
        <p:nvPicPr>
          <p:cNvPr id="8" name="Obraz 7"/>
          <p:cNvPicPr>
            <a:picLocks noChangeAspect="1"/>
          </p:cNvPicPr>
          <p:nvPr/>
        </p:nvPicPr>
        <p:blipFill>
          <a:blip r:embed="rId3"/>
          <a:stretch>
            <a:fillRect/>
          </a:stretch>
        </p:blipFill>
        <p:spPr>
          <a:xfrm>
            <a:off x="4065007" y="1594390"/>
            <a:ext cx="3772426" cy="1352739"/>
          </a:xfrm>
          <a:prstGeom prst="rect">
            <a:avLst/>
          </a:prstGeom>
        </p:spPr>
      </p:pic>
      <p:pic>
        <p:nvPicPr>
          <p:cNvPr id="9" name="Obraz 8"/>
          <p:cNvPicPr>
            <a:picLocks noChangeAspect="1"/>
          </p:cNvPicPr>
          <p:nvPr/>
        </p:nvPicPr>
        <p:blipFill>
          <a:blip r:embed="rId4"/>
          <a:stretch>
            <a:fillRect/>
          </a:stretch>
        </p:blipFill>
        <p:spPr>
          <a:xfrm>
            <a:off x="2463514" y="3518454"/>
            <a:ext cx="7191948" cy="1017886"/>
          </a:xfrm>
          <a:prstGeom prst="rect">
            <a:avLst/>
          </a:prstGeom>
        </p:spPr>
      </p:pic>
      <p:pic>
        <p:nvPicPr>
          <p:cNvPr id="10" name="Obraz 9"/>
          <p:cNvPicPr>
            <a:picLocks noChangeAspect="1"/>
          </p:cNvPicPr>
          <p:nvPr/>
        </p:nvPicPr>
        <p:blipFill>
          <a:blip r:embed="rId5"/>
          <a:stretch>
            <a:fillRect/>
          </a:stretch>
        </p:blipFill>
        <p:spPr>
          <a:xfrm>
            <a:off x="3796294" y="4853032"/>
            <a:ext cx="4730486" cy="1610739"/>
          </a:xfrm>
          <a:prstGeom prst="rect">
            <a:avLst/>
          </a:prstGeom>
        </p:spPr>
      </p:pic>
    </p:spTree>
    <p:extLst>
      <p:ext uri="{BB962C8B-B14F-4D97-AF65-F5344CB8AC3E}">
        <p14:creationId xmlns:p14="http://schemas.microsoft.com/office/powerpoint/2010/main" val="16852400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Classification</a:t>
            </a:r>
            <a:endParaRPr lang="en-GB" dirty="0"/>
          </a:p>
        </p:txBody>
      </p:sp>
      <p:pic>
        <p:nvPicPr>
          <p:cNvPr id="2050" name="Picture 2" descr="https://res.cloudinary.com/dyd911kmh/image/upload/f_auto,q_auto:best/v1543836883/image_2_rrxvo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095" y="2252662"/>
            <a:ext cx="616267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3821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Naive</a:t>
            </a:r>
            <a:r>
              <a:rPr lang="pl-PL" dirty="0"/>
              <a:t> Bayes – </a:t>
            </a:r>
            <a:r>
              <a:rPr lang="pl-PL" dirty="0" err="1"/>
              <a:t>text</a:t>
            </a:r>
            <a:r>
              <a:rPr lang="pl-PL" dirty="0"/>
              <a:t> </a:t>
            </a:r>
            <a:r>
              <a:rPr lang="pl-PL" dirty="0" err="1"/>
              <a:t>classification</a:t>
            </a:r>
            <a:endParaRPr lang="en-GB" dirty="0"/>
          </a:p>
        </p:txBody>
      </p:sp>
      <p:pic>
        <p:nvPicPr>
          <p:cNvPr id="3074" name="Picture 2" descr="3 text distances that every data scientist should know | by Joos Korstanje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35" y="1585912"/>
            <a:ext cx="6124575" cy="3695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rror control. Hamming code - презентация онлай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4075" y="1677670"/>
            <a:ext cx="4670213" cy="350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4919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Possible</a:t>
            </a:r>
            <a:r>
              <a:rPr lang="pl-PL" dirty="0"/>
              <a:t> </a:t>
            </a:r>
            <a:r>
              <a:rPr lang="pl-PL" dirty="0" err="1"/>
              <a:t>problems</a:t>
            </a:r>
            <a:endParaRPr lang="en-GB" dirty="0"/>
          </a:p>
        </p:txBody>
      </p:sp>
      <p:pic>
        <p:nvPicPr>
          <p:cNvPr id="5" name="Obraz 4"/>
          <p:cNvPicPr>
            <a:picLocks noChangeAspect="1"/>
          </p:cNvPicPr>
          <p:nvPr/>
        </p:nvPicPr>
        <p:blipFill>
          <a:blip r:embed="rId2"/>
          <a:stretch>
            <a:fillRect/>
          </a:stretch>
        </p:blipFill>
        <p:spPr>
          <a:xfrm>
            <a:off x="5573735" y="726220"/>
            <a:ext cx="6182588" cy="5753903"/>
          </a:xfrm>
          <a:prstGeom prst="rect">
            <a:avLst/>
          </a:prstGeom>
        </p:spPr>
      </p:pic>
    </p:spTree>
    <p:extLst>
      <p:ext uri="{BB962C8B-B14F-4D97-AF65-F5344CB8AC3E}">
        <p14:creationId xmlns:p14="http://schemas.microsoft.com/office/powerpoint/2010/main" val="42271760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Possible</a:t>
            </a:r>
            <a:r>
              <a:rPr lang="pl-PL" dirty="0"/>
              <a:t> </a:t>
            </a:r>
            <a:r>
              <a:rPr lang="pl-PL" dirty="0" err="1"/>
              <a:t>problems</a:t>
            </a:r>
            <a:endParaRPr lang="en-GB" dirty="0"/>
          </a:p>
        </p:txBody>
      </p:sp>
      <p:pic>
        <p:nvPicPr>
          <p:cNvPr id="4" name="Obraz 3"/>
          <p:cNvPicPr>
            <a:picLocks noChangeAspect="1"/>
          </p:cNvPicPr>
          <p:nvPr/>
        </p:nvPicPr>
        <p:blipFill>
          <a:blip r:embed="rId2"/>
          <a:stretch>
            <a:fillRect/>
          </a:stretch>
        </p:blipFill>
        <p:spPr>
          <a:xfrm>
            <a:off x="5616547" y="2109919"/>
            <a:ext cx="6100375" cy="3492464"/>
          </a:xfrm>
          <a:prstGeom prst="rect">
            <a:avLst/>
          </a:prstGeom>
        </p:spPr>
      </p:pic>
    </p:spTree>
    <p:extLst>
      <p:ext uri="{BB962C8B-B14F-4D97-AF65-F5344CB8AC3E}">
        <p14:creationId xmlns:p14="http://schemas.microsoft.com/office/powerpoint/2010/main" val="37216241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r>
              <a:rPr lang="en-GB" dirty="0"/>
              <a:t>https://github.com/prateeksawhney97/MNIST-Classification-Multinomial-vs-Gaussian-Naive-Bayes/blob/master/MNIST%20Classification.ipynb</a:t>
            </a:r>
          </a:p>
        </p:txBody>
      </p:sp>
    </p:spTree>
    <p:extLst>
      <p:ext uri="{BB962C8B-B14F-4D97-AF65-F5344CB8AC3E}">
        <p14:creationId xmlns:p14="http://schemas.microsoft.com/office/powerpoint/2010/main" val="3149044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626611-0A1E-4634-BEE3-BF629F37A8AE}"/>
              </a:ext>
            </a:extLst>
          </p:cNvPr>
          <p:cNvSpPr>
            <a:spLocks noGrp="1"/>
          </p:cNvSpPr>
          <p:nvPr>
            <p:ph type="title"/>
          </p:nvPr>
        </p:nvSpPr>
        <p:spPr/>
        <p:txBody>
          <a:bodyPr/>
          <a:lstStyle/>
          <a:p>
            <a:r>
              <a:rPr lang="pl-PL" dirty="0" err="1"/>
              <a:t>Supervised</a:t>
            </a:r>
            <a:r>
              <a:rPr lang="pl-PL" dirty="0"/>
              <a:t> learning</a:t>
            </a:r>
          </a:p>
        </p:txBody>
      </p:sp>
      <p:pic>
        <p:nvPicPr>
          <p:cNvPr id="1026" name="Picture 2" descr="Data Archives - Mr.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5067300" cy="38385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in a CNN using Skorch for MNIST digit recognition | by Eugenia Anello |  DataDrivenInves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5461" y="1423762"/>
            <a:ext cx="5746781" cy="412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367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E88516-CE7E-4F63-9308-C6DA6663D908}"/>
              </a:ext>
            </a:extLst>
          </p:cNvPr>
          <p:cNvSpPr>
            <a:spLocks noGrp="1"/>
          </p:cNvSpPr>
          <p:nvPr>
            <p:ph type="ctrTitle"/>
          </p:nvPr>
        </p:nvSpPr>
        <p:spPr/>
        <p:txBody>
          <a:bodyPr/>
          <a:lstStyle/>
          <a:p>
            <a:r>
              <a:rPr lang="pl-PL" dirty="0" err="1"/>
              <a:t>Neural</a:t>
            </a:r>
            <a:r>
              <a:rPr lang="pl-PL" dirty="0"/>
              <a:t> networks</a:t>
            </a:r>
          </a:p>
        </p:txBody>
      </p:sp>
      <p:sp>
        <p:nvSpPr>
          <p:cNvPr id="3" name="Podtytuł 2">
            <a:extLst>
              <a:ext uri="{FF2B5EF4-FFF2-40B4-BE49-F238E27FC236}">
                <a16:creationId xmlns:a16="http://schemas.microsoft.com/office/drawing/2014/main" id="{5C098429-4D2C-4990-92FC-2E33A7F548A5}"/>
              </a:ext>
            </a:extLst>
          </p:cNvPr>
          <p:cNvSpPr>
            <a:spLocks noGrp="1"/>
          </p:cNvSpPr>
          <p:nvPr>
            <p:ph type="subTitle" idx="1"/>
          </p:nvPr>
        </p:nvSpPr>
        <p:spPr/>
        <p:txBody>
          <a:bodyPr/>
          <a:lstStyle/>
          <a:p>
            <a:r>
              <a:rPr lang="pl-PL" dirty="0" err="1"/>
              <a:t>Python</a:t>
            </a:r>
            <a:endParaRPr lang="pl-PL" dirty="0"/>
          </a:p>
          <a:p>
            <a:r>
              <a:rPr lang="pl-PL" dirty="0"/>
              <a:t>Wrocław, 2022</a:t>
            </a:r>
          </a:p>
        </p:txBody>
      </p:sp>
    </p:spTree>
    <p:extLst>
      <p:ext uri="{BB962C8B-B14F-4D97-AF65-F5344CB8AC3E}">
        <p14:creationId xmlns:p14="http://schemas.microsoft.com/office/powerpoint/2010/main" val="8547497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1026" name="Picture 2" descr="https://upload.wikimedia.org/wikipedia/commons/thumb/0/08/Neuron%2C_LangNeutral.svg/1920px-Neuron%2C_LangNeutra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103" y="744537"/>
            <a:ext cx="9988697" cy="536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1843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3074" name="Picture 2" descr="Artificial neuron - Wikiwa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4" y="0"/>
            <a:ext cx="11464925" cy="636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1393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2052" name="Picture 4" descr="Natural vs Artificial Neural Networks | by Branislav Holländer | Becoming  Human: Artificial Intelligence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182" y="0"/>
            <a:ext cx="9218612" cy="626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982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Artificial</a:t>
            </a:r>
            <a:r>
              <a:rPr lang="pl-PL" dirty="0"/>
              <a:t> neuron</a:t>
            </a:r>
            <a:endParaRPr lang="en-GB" dirty="0"/>
          </a:p>
        </p:txBody>
      </p:sp>
      <p:sp>
        <p:nvSpPr>
          <p:cNvPr id="3" name="Symbol zastępczy zawartości 2"/>
          <p:cNvSpPr>
            <a:spLocks noGrp="1"/>
          </p:cNvSpPr>
          <p:nvPr>
            <p:ph idx="1"/>
          </p:nvPr>
        </p:nvSpPr>
        <p:spPr/>
        <p:txBody>
          <a:bodyPr/>
          <a:lstStyle/>
          <a:p>
            <a:endParaRPr lang="en-GB"/>
          </a:p>
        </p:txBody>
      </p:sp>
      <p:pic>
        <p:nvPicPr>
          <p:cNvPr id="4098" name="Picture 2" descr="For Dummies — The Introduction to Neural Networks we all need ! (Part 1) |  by Harsh Pokharna | TechnologyMadeEasy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690688"/>
            <a:ext cx="11255086"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6116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6146" name="Picture 2" descr="neural network gradient descent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55432"/>
          <a:stretch/>
        </p:blipFill>
        <p:spPr bwMode="auto">
          <a:xfrm>
            <a:off x="276224" y="1027906"/>
            <a:ext cx="12200443"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154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7170" name="Picture 2" descr="neural network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038" y="365125"/>
            <a:ext cx="11010900" cy="6041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989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History</a:t>
            </a:r>
            <a:r>
              <a:rPr lang="pl-PL" dirty="0"/>
              <a:t> of </a:t>
            </a:r>
            <a:r>
              <a:rPr lang="pl-PL" dirty="0" err="1"/>
              <a:t>neural</a:t>
            </a:r>
            <a:r>
              <a:rPr lang="pl-PL" dirty="0"/>
              <a:t> networks</a:t>
            </a:r>
            <a:endParaRPr lang="en-GB" dirty="0"/>
          </a:p>
        </p:txBody>
      </p:sp>
      <p:sp>
        <p:nvSpPr>
          <p:cNvPr id="3" name="Symbol zastępczy zawartości 2"/>
          <p:cNvSpPr>
            <a:spLocks noGrp="1"/>
          </p:cNvSpPr>
          <p:nvPr>
            <p:ph idx="1"/>
          </p:nvPr>
        </p:nvSpPr>
        <p:spPr/>
        <p:txBody>
          <a:bodyPr/>
          <a:lstStyle/>
          <a:p>
            <a:endParaRPr lang="en-GB"/>
          </a:p>
        </p:txBody>
      </p:sp>
      <p:pic>
        <p:nvPicPr>
          <p:cNvPr id="1026" name="Picture 2" descr="Brief History of Neural Networks. Although the study of the human brain… |  by Kate Strachnyi | Analytics Vidhy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00" y="1540272"/>
            <a:ext cx="8750300" cy="4922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4031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 Deep Neural Network Top Sellers, 58% OFF | www.pegasusaerogroup.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50" y="923925"/>
            <a:ext cx="11420475"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2909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Activation</a:t>
            </a:r>
            <a:r>
              <a:rPr lang="pl-PL" dirty="0"/>
              <a:t> </a:t>
            </a:r>
            <a:r>
              <a:rPr lang="pl-PL" dirty="0" err="1"/>
              <a:t>function</a:t>
            </a:r>
            <a:endParaRPr lang="en-GB" dirty="0"/>
          </a:p>
        </p:txBody>
      </p:sp>
      <p:sp>
        <p:nvSpPr>
          <p:cNvPr id="5" name="Symbol zastępczy zawartości 4"/>
          <p:cNvSpPr>
            <a:spLocks noGrp="1"/>
          </p:cNvSpPr>
          <p:nvPr>
            <p:ph idx="1"/>
          </p:nvPr>
        </p:nvSpPr>
        <p:spPr/>
        <p:txBody>
          <a:bodyPr/>
          <a:lstStyle/>
          <a:p>
            <a:pPr fontAlgn="base"/>
            <a:r>
              <a:rPr lang="en-GB" dirty="0"/>
              <a:t>An </a:t>
            </a:r>
            <a:r>
              <a:rPr lang="en-GB" b="1" dirty="0"/>
              <a:t>activation function</a:t>
            </a:r>
            <a:r>
              <a:rPr lang="en-GB" dirty="0"/>
              <a:t> in a neural network defines how the weighted sum of the input is transformed into an output from a node or nodes in a layer of the network.</a:t>
            </a:r>
            <a:endParaRPr lang="pl-PL" dirty="0"/>
          </a:p>
          <a:p>
            <a:pPr fontAlgn="base"/>
            <a:endParaRPr lang="en-GB" dirty="0"/>
          </a:p>
          <a:p>
            <a:pPr fontAlgn="base"/>
            <a:r>
              <a:rPr lang="en-GB" dirty="0"/>
              <a:t>Sometimes the activation function is called a “</a:t>
            </a:r>
            <a:r>
              <a:rPr lang="en-GB" b="1" i="1" dirty="0"/>
              <a:t>transfer function</a:t>
            </a:r>
            <a:r>
              <a:rPr lang="en-GB" dirty="0"/>
              <a:t>.” If the output range of the activation function is limited, then it may be called a “</a:t>
            </a:r>
            <a:r>
              <a:rPr lang="en-GB" b="1" i="1" dirty="0"/>
              <a:t>squashing function</a:t>
            </a:r>
            <a:r>
              <a:rPr lang="en-GB" dirty="0"/>
              <a:t>.” Many activation functions are nonlinear and may be referred to as the “</a:t>
            </a:r>
            <a:r>
              <a:rPr lang="en-GB" b="1" i="1" dirty="0"/>
              <a:t>nonlinearity</a:t>
            </a:r>
            <a:r>
              <a:rPr lang="en-GB" dirty="0"/>
              <a:t>” in the layer or the network design.</a:t>
            </a:r>
          </a:p>
        </p:txBody>
      </p:sp>
    </p:spTree>
    <p:extLst>
      <p:ext uri="{BB962C8B-B14F-4D97-AF65-F5344CB8AC3E}">
        <p14:creationId xmlns:p14="http://schemas.microsoft.com/office/powerpoint/2010/main" val="1575023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Neural</a:t>
            </a:r>
            <a:r>
              <a:rPr lang="pl-PL" dirty="0"/>
              <a:t> Networks</a:t>
            </a:r>
            <a:endParaRPr lang="en-GB" dirty="0"/>
          </a:p>
        </p:txBody>
      </p:sp>
      <p:pic>
        <p:nvPicPr>
          <p:cNvPr id="6" name="Obraz 5"/>
          <p:cNvPicPr>
            <a:picLocks noChangeAspect="1"/>
          </p:cNvPicPr>
          <p:nvPr/>
        </p:nvPicPr>
        <p:blipFill>
          <a:blip r:embed="rId2"/>
          <a:stretch>
            <a:fillRect/>
          </a:stretch>
        </p:blipFill>
        <p:spPr>
          <a:xfrm>
            <a:off x="1164618" y="1225046"/>
            <a:ext cx="9862764" cy="5121758"/>
          </a:xfrm>
          <a:prstGeom prst="rect">
            <a:avLst/>
          </a:prstGeom>
        </p:spPr>
      </p:pic>
    </p:spTree>
    <p:extLst>
      <p:ext uri="{BB962C8B-B14F-4D97-AF65-F5344CB8AC3E}">
        <p14:creationId xmlns:p14="http://schemas.microsoft.com/office/powerpoint/2010/main" val="30932792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4" name="Obraz 3"/>
          <p:cNvPicPr>
            <a:picLocks noChangeAspect="1"/>
          </p:cNvPicPr>
          <p:nvPr/>
        </p:nvPicPr>
        <p:blipFill>
          <a:blip r:embed="rId2"/>
          <a:stretch>
            <a:fillRect/>
          </a:stretch>
        </p:blipFill>
        <p:spPr>
          <a:xfrm>
            <a:off x="484995" y="365125"/>
            <a:ext cx="10868805" cy="6343067"/>
          </a:xfrm>
          <a:prstGeom prst="rect">
            <a:avLst/>
          </a:prstGeom>
        </p:spPr>
      </p:pic>
    </p:spTree>
    <p:extLst>
      <p:ext uri="{BB962C8B-B14F-4D97-AF65-F5344CB8AC3E}">
        <p14:creationId xmlns:p14="http://schemas.microsoft.com/office/powerpoint/2010/main" val="22714163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Activation</a:t>
            </a:r>
            <a:r>
              <a:rPr lang="pl-PL" dirty="0"/>
              <a:t> </a:t>
            </a:r>
            <a:r>
              <a:rPr lang="pl-PL" dirty="0" err="1"/>
              <a:t>function</a:t>
            </a:r>
            <a:endParaRPr lang="en-GB" dirty="0"/>
          </a:p>
        </p:txBody>
      </p:sp>
      <p:sp>
        <p:nvSpPr>
          <p:cNvPr id="3" name="Symbol zastępczy zawartości 2"/>
          <p:cNvSpPr>
            <a:spLocks noGrp="1"/>
          </p:cNvSpPr>
          <p:nvPr>
            <p:ph idx="1"/>
          </p:nvPr>
        </p:nvSpPr>
        <p:spPr/>
        <p:txBody>
          <a:bodyPr/>
          <a:lstStyle/>
          <a:p>
            <a:endParaRPr lang="en-GB"/>
          </a:p>
        </p:txBody>
      </p:sp>
      <p:pic>
        <p:nvPicPr>
          <p:cNvPr id="8194" name="Picture 2" descr="Activation Functions - Artificial Neural Network - Machine Learning - Deep  Learning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365125"/>
            <a:ext cx="11353800" cy="6386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0467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Sigmoid</a:t>
            </a:r>
            <a:r>
              <a:rPr lang="pl-PL" dirty="0"/>
              <a:t> </a:t>
            </a:r>
            <a:r>
              <a:rPr lang="pl-PL" dirty="0" err="1"/>
              <a:t>activation</a:t>
            </a:r>
            <a:r>
              <a:rPr lang="pl-PL" dirty="0"/>
              <a:t> </a:t>
            </a:r>
            <a:r>
              <a:rPr lang="pl-PL" dirty="0" err="1"/>
              <a:t>function</a:t>
            </a:r>
            <a:endParaRPr lang="en-GB" dirty="0"/>
          </a:p>
        </p:txBody>
      </p:sp>
      <p:pic>
        <p:nvPicPr>
          <p:cNvPr id="4" name="Obraz 3"/>
          <p:cNvPicPr>
            <a:picLocks noChangeAspect="1"/>
          </p:cNvPicPr>
          <p:nvPr/>
        </p:nvPicPr>
        <p:blipFill>
          <a:blip r:embed="rId2"/>
          <a:stretch>
            <a:fillRect/>
          </a:stretch>
        </p:blipFill>
        <p:spPr>
          <a:xfrm>
            <a:off x="7162818" y="503442"/>
            <a:ext cx="4700733" cy="3366993"/>
          </a:xfrm>
          <a:prstGeom prst="rect">
            <a:avLst/>
          </a:prstGeom>
        </p:spPr>
      </p:pic>
      <p:pic>
        <p:nvPicPr>
          <p:cNvPr id="3" name="Obraz 2"/>
          <p:cNvPicPr>
            <a:picLocks noChangeAspect="1"/>
          </p:cNvPicPr>
          <p:nvPr/>
        </p:nvPicPr>
        <p:blipFill>
          <a:blip r:embed="rId3"/>
          <a:stretch>
            <a:fillRect/>
          </a:stretch>
        </p:blipFill>
        <p:spPr>
          <a:xfrm>
            <a:off x="441434" y="1428396"/>
            <a:ext cx="6109138" cy="5230700"/>
          </a:xfrm>
          <a:prstGeom prst="rect">
            <a:avLst/>
          </a:prstGeom>
        </p:spPr>
      </p:pic>
      <p:pic>
        <p:nvPicPr>
          <p:cNvPr id="5" name="Obraz 4"/>
          <p:cNvPicPr>
            <a:picLocks noChangeAspect="1"/>
          </p:cNvPicPr>
          <p:nvPr/>
        </p:nvPicPr>
        <p:blipFill>
          <a:blip r:embed="rId4"/>
          <a:stretch>
            <a:fillRect/>
          </a:stretch>
        </p:blipFill>
        <p:spPr>
          <a:xfrm>
            <a:off x="6441135" y="4382813"/>
            <a:ext cx="5163676" cy="2145004"/>
          </a:xfrm>
          <a:prstGeom prst="rect">
            <a:avLst/>
          </a:prstGeom>
        </p:spPr>
      </p:pic>
    </p:spTree>
    <p:extLst>
      <p:ext uri="{BB962C8B-B14F-4D97-AF65-F5344CB8AC3E}">
        <p14:creationId xmlns:p14="http://schemas.microsoft.com/office/powerpoint/2010/main" val="4378717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TanH</a:t>
            </a:r>
            <a:r>
              <a:rPr lang="pl-PL" dirty="0"/>
              <a:t>					</a:t>
            </a:r>
            <a:r>
              <a:rPr lang="pl-PL" dirty="0" err="1"/>
              <a:t>ReLu</a:t>
            </a:r>
            <a:endParaRPr lang="en-GB" dirty="0"/>
          </a:p>
        </p:txBody>
      </p:sp>
      <p:pic>
        <p:nvPicPr>
          <p:cNvPr id="6" name="Obraz 5"/>
          <p:cNvPicPr>
            <a:picLocks noChangeAspect="1"/>
          </p:cNvPicPr>
          <p:nvPr/>
        </p:nvPicPr>
        <p:blipFill>
          <a:blip r:embed="rId2"/>
          <a:stretch>
            <a:fillRect/>
          </a:stretch>
        </p:blipFill>
        <p:spPr>
          <a:xfrm>
            <a:off x="659115" y="1690688"/>
            <a:ext cx="4050467" cy="4020988"/>
          </a:xfrm>
          <a:prstGeom prst="rect">
            <a:avLst/>
          </a:prstGeom>
        </p:spPr>
      </p:pic>
      <p:pic>
        <p:nvPicPr>
          <p:cNvPr id="7" name="Obraz 6"/>
          <p:cNvPicPr>
            <a:picLocks noChangeAspect="1"/>
          </p:cNvPicPr>
          <p:nvPr/>
        </p:nvPicPr>
        <p:blipFill>
          <a:blip r:embed="rId3"/>
          <a:stretch>
            <a:fillRect/>
          </a:stretch>
        </p:blipFill>
        <p:spPr>
          <a:xfrm>
            <a:off x="5570877" y="1374430"/>
            <a:ext cx="5525186" cy="4109140"/>
          </a:xfrm>
          <a:prstGeom prst="rect">
            <a:avLst/>
          </a:prstGeom>
        </p:spPr>
      </p:pic>
      <p:pic>
        <p:nvPicPr>
          <p:cNvPr id="8" name="Obraz 7"/>
          <p:cNvPicPr>
            <a:picLocks noChangeAspect="1"/>
          </p:cNvPicPr>
          <p:nvPr/>
        </p:nvPicPr>
        <p:blipFill>
          <a:blip r:embed="rId4"/>
          <a:stretch>
            <a:fillRect/>
          </a:stretch>
        </p:blipFill>
        <p:spPr>
          <a:xfrm>
            <a:off x="5570877" y="5597376"/>
            <a:ext cx="4349317" cy="1078460"/>
          </a:xfrm>
          <a:prstGeom prst="rect">
            <a:avLst/>
          </a:prstGeom>
        </p:spPr>
      </p:pic>
    </p:spTree>
    <p:extLst>
      <p:ext uri="{BB962C8B-B14F-4D97-AF65-F5344CB8AC3E}">
        <p14:creationId xmlns:p14="http://schemas.microsoft.com/office/powerpoint/2010/main" val="2511256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4" name="Obraz 3"/>
          <p:cNvPicPr>
            <a:picLocks noChangeAspect="1"/>
          </p:cNvPicPr>
          <p:nvPr/>
        </p:nvPicPr>
        <p:blipFill>
          <a:blip r:embed="rId2"/>
          <a:stretch>
            <a:fillRect/>
          </a:stretch>
        </p:blipFill>
        <p:spPr>
          <a:xfrm>
            <a:off x="203200" y="1690688"/>
            <a:ext cx="5679885" cy="4005901"/>
          </a:xfrm>
          <a:prstGeom prst="rect">
            <a:avLst/>
          </a:prstGeom>
        </p:spPr>
      </p:pic>
      <p:pic>
        <p:nvPicPr>
          <p:cNvPr id="5" name="Obraz 4"/>
          <p:cNvPicPr>
            <a:picLocks noChangeAspect="1"/>
          </p:cNvPicPr>
          <p:nvPr/>
        </p:nvPicPr>
        <p:blipFill>
          <a:blip r:embed="rId3"/>
          <a:stretch>
            <a:fillRect/>
          </a:stretch>
        </p:blipFill>
        <p:spPr>
          <a:xfrm>
            <a:off x="6277483" y="252683"/>
            <a:ext cx="5495417" cy="6160817"/>
          </a:xfrm>
          <a:prstGeom prst="rect">
            <a:avLst/>
          </a:prstGeom>
        </p:spPr>
      </p:pic>
    </p:spTree>
    <p:extLst>
      <p:ext uri="{BB962C8B-B14F-4D97-AF65-F5344CB8AC3E}">
        <p14:creationId xmlns:p14="http://schemas.microsoft.com/office/powerpoint/2010/main" val="18440213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Softmax</a:t>
            </a:r>
            <a:endParaRPr lang="en-GB" dirty="0"/>
          </a:p>
        </p:txBody>
      </p:sp>
      <p:pic>
        <p:nvPicPr>
          <p:cNvPr id="1026" name="Picture 2" descr="Working principles of softmax function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690688"/>
            <a:ext cx="8096250" cy="416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2730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Loss</a:t>
            </a:r>
            <a:r>
              <a:rPr lang="pl-PL" dirty="0"/>
              <a:t> </a:t>
            </a:r>
            <a:r>
              <a:rPr lang="pl-PL" dirty="0" err="1"/>
              <a:t>function</a:t>
            </a:r>
            <a:endParaRPr lang="en-GB" dirty="0"/>
          </a:p>
        </p:txBody>
      </p:sp>
      <p:sp>
        <p:nvSpPr>
          <p:cNvPr id="3" name="Symbol zastępczy zawartości 2"/>
          <p:cNvSpPr>
            <a:spLocks noGrp="1"/>
          </p:cNvSpPr>
          <p:nvPr>
            <p:ph idx="1"/>
          </p:nvPr>
        </p:nvSpPr>
        <p:spPr>
          <a:xfrm>
            <a:off x="838200" y="1825625"/>
            <a:ext cx="10515600" cy="4699000"/>
          </a:xfrm>
        </p:spPr>
        <p:txBody>
          <a:bodyPr>
            <a:normAutofit fontScale="92500" lnSpcReduction="20000"/>
          </a:bodyPr>
          <a:lstStyle/>
          <a:p>
            <a:pPr marL="0" indent="0">
              <a:buNone/>
            </a:pPr>
            <a:r>
              <a:rPr lang="en-GB" dirty="0"/>
              <a:t>1. </a:t>
            </a:r>
            <a:r>
              <a:rPr lang="en-GB" b="1" dirty="0"/>
              <a:t>Regression Loss Function:</a:t>
            </a:r>
            <a:r>
              <a:rPr lang="pl-PL" b="1" dirty="0"/>
              <a:t> </a:t>
            </a:r>
            <a:r>
              <a:rPr lang="en-GB" dirty="0"/>
              <a:t>Regression models deals with predicting a continuous value for example given floor area, number of rooms, size of rooms, predict the price of the room. The loss function used in the regression problem is called “Regression Loss Function”.</a:t>
            </a:r>
          </a:p>
          <a:p>
            <a:endParaRPr lang="en-GB" dirty="0"/>
          </a:p>
          <a:p>
            <a:pPr marL="0" indent="0">
              <a:buNone/>
            </a:pPr>
            <a:r>
              <a:rPr lang="en-GB" dirty="0"/>
              <a:t>2. </a:t>
            </a:r>
            <a:r>
              <a:rPr lang="en-GB" b="1" dirty="0"/>
              <a:t>Binary Classification Loss Functions:</a:t>
            </a:r>
            <a:r>
              <a:rPr lang="pl-PL" b="1" dirty="0"/>
              <a:t> </a:t>
            </a:r>
            <a:r>
              <a:rPr lang="en-GB" dirty="0"/>
              <a:t>Binary classification is a prediction algorithm where the output can be either one of two items, indicated by 0 or 1. The output of binary classification algorithms is a prediction score (mostly). So the classification happens based on the threshold the value (default value is 0.5). If the prediction score &gt; threshold then 1 else 0.</a:t>
            </a:r>
            <a:endParaRPr lang="pl-PL" dirty="0"/>
          </a:p>
          <a:p>
            <a:pPr marL="0" indent="0">
              <a:buNone/>
            </a:pPr>
            <a:endParaRPr lang="en-GB" dirty="0"/>
          </a:p>
          <a:p>
            <a:pPr marL="0" indent="0">
              <a:buNone/>
            </a:pPr>
            <a:r>
              <a:rPr lang="en-GB" dirty="0"/>
              <a:t>3. </a:t>
            </a:r>
            <a:r>
              <a:rPr lang="en-GB" b="1" dirty="0"/>
              <a:t>Multi-class Classification Loss Functions:</a:t>
            </a:r>
            <a:r>
              <a:rPr lang="pl-PL" b="1" dirty="0"/>
              <a:t> </a:t>
            </a:r>
            <a:r>
              <a:rPr lang="en-GB" dirty="0"/>
              <a:t>Multi-Class classification are those predictive </a:t>
            </a:r>
            <a:r>
              <a:rPr lang="en-GB" dirty="0" err="1"/>
              <a:t>modeling</a:t>
            </a:r>
            <a:r>
              <a:rPr lang="en-GB" dirty="0"/>
              <a:t> problems where there are more target variables/class. It is just the extension of binary classification problem</a:t>
            </a:r>
          </a:p>
        </p:txBody>
      </p:sp>
    </p:spTree>
    <p:extLst>
      <p:ext uri="{BB962C8B-B14F-4D97-AF65-F5344CB8AC3E}">
        <p14:creationId xmlns:p14="http://schemas.microsoft.com/office/powerpoint/2010/main" val="17320926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pic>
        <p:nvPicPr>
          <p:cNvPr id="4" name="Obraz 3"/>
          <p:cNvPicPr>
            <a:picLocks noChangeAspect="1"/>
          </p:cNvPicPr>
          <p:nvPr/>
        </p:nvPicPr>
        <p:blipFill>
          <a:blip r:embed="rId2"/>
          <a:stretch>
            <a:fillRect/>
          </a:stretch>
        </p:blipFill>
        <p:spPr>
          <a:xfrm>
            <a:off x="1243723" y="1801737"/>
            <a:ext cx="3934374" cy="1867161"/>
          </a:xfrm>
          <a:prstGeom prst="rect">
            <a:avLst/>
          </a:prstGeom>
        </p:spPr>
      </p:pic>
      <p:pic>
        <p:nvPicPr>
          <p:cNvPr id="5" name="Obraz 4"/>
          <p:cNvPicPr>
            <a:picLocks noChangeAspect="1"/>
          </p:cNvPicPr>
          <p:nvPr/>
        </p:nvPicPr>
        <p:blipFill>
          <a:blip r:embed="rId3"/>
          <a:stretch>
            <a:fillRect/>
          </a:stretch>
        </p:blipFill>
        <p:spPr>
          <a:xfrm>
            <a:off x="6858696" y="1690688"/>
            <a:ext cx="4134427" cy="1924319"/>
          </a:xfrm>
          <a:prstGeom prst="rect">
            <a:avLst/>
          </a:prstGeom>
        </p:spPr>
      </p:pic>
      <p:pic>
        <p:nvPicPr>
          <p:cNvPr id="6" name="Obraz 5"/>
          <p:cNvPicPr>
            <a:picLocks noChangeAspect="1"/>
          </p:cNvPicPr>
          <p:nvPr/>
        </p:nvPicPr>
        <p:blipFill>
          <a:blip r:embed="rId4"/>
          <a:stretch>
            <a:fillRect/>
          </a:stretch>
        </p:blipFill>
        <p:spPr>
          <a:xfrm>
            <a:off x="3903333" y="4340185"/>
            <a:ext cx="3943900" cy="1362265"/>
          </a:xfrm>
          <a:prstGeom prst="rect">
            <a:avLst/>
          </a:prstGeom>
        </p:spPr>
      </p:pic>
    </p:spTree>
    <p:extLst>
      <p:ext uri="{BB962C8B-B14F-4D97-AF65-F5344CB8AC3E}">
        <p14:creationId xmlns:p14="http://schemas.microsoft.com/office/powerpoint/2010/main" val="3460575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pic>
        <p:nvPicPr>
          <p:cNvPr id="3" name="Obraz 2"/>
          <p:cNvPicPr>
            <a:picLocks noChangeAspect="1"/>
          </p:cNvPicPr>
          <p:nvPr/>
        </p:nvPicPr>
        <p:blipFill>
          <a:blip r:embed="rId2"/>
          <a:stretch>
            <a:fillRect/>
          </a:stretch>
        </p:blipFill>
        <p:spPr>
          <a:xfrm>
            <a:off x="2943790" y="1895835"/>
            <a:ext cx="6020640" cy="4248743"/>
          </a:xfrm>
          <a:prstGeom prst="rect">
            <a:avLst/>
          </a:prstGeom>
        </p:spPr>
      </p:pic>
    </p:spTree>
    <p:extLst>
      <p:ext uri="{BB962C8B-B14F-4D97-AF65-F5344CB8AC3E}">
        <p14:creationId xmlns:p14="http://schemas.microsoft.com/office/powerpoint/2010/main" val="29849735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pic>
        <p:nvPicPr>
          <p:cNvPr id="3" name="Obraz 2"/>
          <p:cNvPicPr>
            <a:picLocks noChangeAspect="1"/>
          </p:cNvPicPr>
          <p:nvPr/>
        </p:nvPicPr>
        <p:blipFill>
          <a:blip r:embed="rId2"/>
          <a:stretch>
            <a:fillRect/>
          </a:stretch>
        </p:blipFill>
        <p:spPr>
          <a:xfrm>
            <a:off x="744500" y="1872187"/>
            <a:ext cx="6020640" cy="4248743"/>
          </a:xfrm>
          <a:prstGeom prst="rect">
            <a:avLst/>
          </a:prstGeom>
        </p:spPr>
      </p:pic>
      <p:pic>
        <p:nvPicPr>
          <p:cNvPr id="4" name="Obraz 3"/>
          <p:cNvPicPr>
            <a:picLocks noChangeAspect="1"/>
          </p:cNvPicPr>
          <p:nvPr/>
        </p:nvPicPr>
        <p:blipFill>
          <a:blip r:embed="rId3"/>
          <a:stretch>
            <a:fillRect/>
          </a:stretch>
        </p:blipFill>
        <p:spPr>
          <a:xfrm>
            <a:off x="7141373" y="2609296"/>
            <a:ext cx="4346090" cy="1757752"/>
          </a:xfrm>
          <a:prstGeom prst="rect">
            <a:avLst/>
          </a:prstGeom>
        </p:spPr>
      </p:pic>
    </p:spTree>
    <p:extLst>
      <p:ext uri="{BB962C8B-B14F-4D97-AF65-F5344CB8AC3E}">
        <p14:creationId xmlns:p14="http://schemas.microsoft.com/office/powerpoint/2010/main" val="3051956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 – </a:t>
            </a:r>
            <a:r>
              <a:rPr lang="pl-PL" dirty="0" err="1"/>
              <a:t>Nearest</a:t>
            </a:r>
            <a:r>
              <a:rPr lang="pl-PL" dirty="0"/>
              <a:t> </a:t>
            </a:r>
            <a:r>
              <a:rPr lang="pl-PL" dirty="0" err="1"/>
              <a:t>Neighbours</a:t>
            </a:r>
            <a:endParaRPr lang="en-GB" dirty="0"/>
          </a:p>
        </p:txBody>
      </p:sp>
      <p:pic>
        <p:nvPicPr>
          <p:cNvPr id="3074" name="Picture 2" descr="KNN Classification Tutorial using Sklearn Python - DataC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9109" y="1323791"/>
            <a:ext cx="6350907" cy="553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3862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dient Descent - Gradient descent - Product Manager's Artificial  Intelligence Learning Libr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386808"/>
            <a:ext cx="10879567" cy="6084384"/>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p:cNvSpPr>
            <a:spLocks noGrp="1"/>
          </p:cNvSpPr>
          <p:nvPr>
            <p:ph type="title"/>
          </p:nvPr>
        </p:nvSpPr>
        <p:spPr/>
        <p:txBody>
          <a:bodyPr/>
          <a:lstStyle/>
          <a:p>
            <a:r>
              <a:rPr lang="pl-PL" dirty="0"/>
              <a:t>Gradient </a:t>
            </a:r>
            <a:r>
              <a:rPr lang="pl-PL" dirty="0" err="1"/>
              <a:t>Descent</a:t>
            </a:r>
            <a:endParaRPr lang="en-GB" dirty="0"/>
          </a:p>
        </p:txBody>
      </p:sp>
    </p:spTree>
    <p:extLst>
      <p:ext uri="{BB962C8B-B14F-4D97-AF65-F5344CB8AC3E}">
        <p14:creationId xmlns:p14="http://schemas.microsoft.com/office/powerpoint/2010/main" val="25626981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nal Report | Parallelizing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75" y="-1458521"/>
            <a:ext cx="12575458" cy="8530372"/>
          </a:xfrm>
          <a:prstGeom prst="rect">
            <a:avLst/>
          </a:prstGeom>
          <a:noFill/>
          <a:extLst>
            <a:ext uri="{909E8E84-426E-40DD-AFC4-6F175D3DCCD1}">
              <a14:hiddenFill xmlns:a14="http://schemas.microsoft.com/office/drawing/2010/main">
                <a:solidFill>
                  <a:srgbClr val="FFFFFF"/>
                </a:solidFill>
              </a14:hiddenFill>
            </a:ext>
          </a:extLst>
        </p:spPr>
      </p:pic>
      <p:sp>
        <p:nvSpPr>
          <p:cNvPr id="2" name="Tytuł 1"/>
          <p:cNvSpPr>
            <a:spLocks noGrp="1"/>
          </p:cNvSpPr>
          <p:nvPr>
            <p:ph type="title"/>
          </p:nvPr>
        </p:nvSpPr>
        <p:spPr/>
        <p:txBody>
          <a:bodyPr/>
          <a:lstStyle/>
          <a:p>
            <a:r>
              <a:rPr lang="pl-PL" dirty="0"/>
              <a:t>Gradient </a:t>
            </a:r>
            <a:r>
              <a:rPr lang="pl-PL" dirty="0" err="1"/>
              <a:t>Descent</a:t>
            </a:r>
            <a:endParaRPr lang="en-GB" dirty="0"/>
          </a:p>
        </p:txBody>
      </p:sp>
    </p:spTree>
    <p:extLst>
      <p:ext uri="{BB962C8B-B14F-4D97-AF65-F5344CB8AC3E}">
        <p14:creationId xmlns:p14="http://schemas.microsoft.com/office/powerpoint/2010/main" val="1213144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Gradient </a:t>
            </a:r>
            <a:r>
              <a:rPr lang="pl-PL" dirty="0" err="1"/>
              <a:t>Descent</a:t>
            </a:r>
            <a:endParaRPr lang="en-GB" dirty="0"/>
          </a:p>
        </p:txBody>
      </p:sp>
      <p:pic>
        <p:nvPicPr>
          <p:cNvPr id="3" name="Obraz 2"/>
          <p:cNvPicPr>
            <a:picLocks noChangeAspect="1"/>
          </p:cNvPicPr>
          <p:nvPr/>
        </p:nvPicPr>
        <p:blipFill>
          <a:blip r:embed="rId2"/>
          <a:stretch>
            <a:fillRect/>
          </a:stretch>
        </p:blipFill>
        <p:spPr>
          <a:xfrm>
            <a:off x="2528389" y="2019103"/>
            <a:ext cx="7135221" cy="1409897"/>
          </a:xfrm>
          <a:prstGeom prst="rect">
            <a:avLst/>
          </a:prstGeom>
        </p:spPr>
      </p:pic>
    </p:spTree>
    <p:extLst>
      <p:ext uri="{BB962C8B-B14F-4D97-AF65-F5344CB8AC3E}">
        <p14:creationId xmlns:p14="http://schemas.microsoft.com/office/powerpoint/2010/main" val="18995829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Gradient </a:t>
            </a:r>
            <a:r>
              <a:rPr lang="pl-PL" dirty="0" err="1"/>
              <a:t>Descent</a:t>
            </a:r>
            <a:endParaRPr lang="en-GB" dirty="0"/>
          </a:p>
        </p:txBody>
      </p:sp>
      <p:pic>
        <p:nvPicPr>
          <p:cNvPr id="4" name="Obraz 3"/>
          <p:cNvPicPr>
            <a:picLocks noChangeAspect="1"/>
          </p:cNvPicPr>
          <p:nvPr/>
        </p:nvPicPr>
        <p:blipFill>
          <a:blip r:embed="rId2"/>
          <a:stretch>
            <a:fillRect/>
          </a:stretch>
        </p:blipFill>
        <p:spPr>
          <a:xfrm>
            <a:off x="1870588" y="1690688"/>
            <a:ext cx="8896858" cy="4180591"/>
          </a:xfrm>
          <a:prstGeom prst="rect">
            <a:avLst/>
          </a:prstGeom>
        </p:spPr>
      </p:pic>
    </p:spTree>
    <p:extLst>
      <p:ext uri="{BB962C8B-B14F-4D97-AF65-F5344CB8AC3E}">
        <p14:creationId xmlns:p14="http://schemas.microsoft.com/office/powerpoint/2010/main" val="25261838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Backpropagation</a:t>
            </a:r>
            <a:endParaRPr lang="en-GB" dirty="0"/>
          </a:p>
        </p:txBody>
      </p:sp>
      <p:pic>
        <p:nvPicPr>
          <p:cNvPr id="2050" name="Picture 2" descr="Backpropag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160" y="1243013"/>
            <a:ext cx="7814656" cy="5081588"/>
          </a:xfrm>
          <a:prstGeom prst="rect">
            <a:avLst/>
          </a:prstGeom>
          <a:noFill/>
          <a:extLst>
            <a:ext uri="{909E8E84-426E-40DD-AFC4-6F175D3DCCD1}">
              <a14:hiddenFill xmlns:a14="http://schemas.microsoft.com/office/drawing/2010/main">
                <a:solidFill>
                  <a:srgbClr val="FFFFFF"/>
                </a:solidFill>
              </a14:hiddenFill>
            </a:ext>
          </a:extLst>
        </p:spPr>
      </p:pic>
      <p:sp>
        <p:nvSpPr>
          <p:cNvPr id="4" name="Prostokąt 3"/>
          <p:cNvSpPr/>
          <p:nvPr/>
        </p:nvSpPr>
        <p:spPr>
          <a:xfrm>
            <a:off x="6096000" y="6324601"/>
            <a:ext cx="5925468" cy="369332"/>
          </a:xfrm>
          <a:prstGeom prst="rect">
            <a:avLst/>
          </a:prstGeom>
        </p:spPr>
        <p:txBody>
          <a:bodyPr wrap="none">
            <a:spAutoFit/>
          </a:bodyPr>
          <a:lstStyle/>
          <a:p>
            <a:r>
              <a:rPr lang="en-GB" dirty="0"/>
              <a:t>https://home.agh.edu.pl/~vlsi/AI/backp_t_en/backprop.html</a:t>
            </a:r>
          </a:p>
        </p:txBody>
      </p:sp>
    </p:spTree>
    <p:extLst>
      <p:ext uri="{BB962C8B-B14F-4D97-AF65-F5344CB8AC3E}">
        <p14:creationId xmlns:p14="http://schemas.microsoft.com/office/powerpoint/2010/main" val="19884325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Kinds</a:t>
            </a:r>
            <a:r>
              <a:rPr lang="pl-PL" dirty="0"/>
              <a:t> of ANN</a:t>
            </a:r>
            <a:endParaRPr lang="en-GB" dirty="0"/>
          </a:p>
        </p:txBody>
      </p:sp>
      <p:sp>
        <p:nvSpPr>
          <p:cNvPr id="4" name="Prostokąt 3"/>
          <p:cNvSpPr/>
          <p:nvPr/>
        </p:nvSpPr>
        <p:spPr>
          <a:xfrm>
            <a:off x="3048000" y="3105835"/>
            <a:ext cx="6096000" cy="646331"/>
          </a:xfrm>
          <a:prstGeom prst="rect">
            <a:avLst/>
          </a:prstGeom>
        </p:spPr>
        <p:txBody>
          <a:bodyPr>
            <a:spAutoFit/>
          </a:bodyPr>
          <a:lstStyle/>
          <a:p>
            <a:r>
              <a:rPr lang="en-GB" dirty="0"/>
              <a:t>https://towardsai.net/p/machine-learning/main-types-of-neural-networks-and-its-applications-tutorial-734480d7ec8e</a:t>
            </a:r>
          </a:p>
        </p:txBody>
      </p:sp>
    </p:spTree>
    <p:extLst>
      <p:ext uri="{BB962C8B-B14F-4D97-AF65-F5344CB8AC3E}">
        <p14:creationId xmlns:p14="http://schemas.microsoft.com/office/powerpoint/2010/main" val="15060563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Why</a:t>
            </a:r>
            <a:r>
              <a:rPr lang="pl-PL" dirty="0"/>
              <a:t> </a:t>
            </a:r>
            <a:r>
              <a:rPr lang="pl-PL" dirty="0" err="1"/>
              <a:t>dense</a:t>
            </a:r>
            <a:r>
              <a:rPr lang="pl-PL" dirty="0"/>
              <a:t> </a:t>
            </a:r>
            <a:r>
              <a:rPr lang="pl-PL" dirty="0" err="1"/>
              <a:t>neural</a:t>
            </a:r>
            <a:r>
              <a:rPr lang="pl-PL" dirty="0"/>
              <a:t> network </a:t>
            </a:r>
            <a:r>
              <a:rPr lang="pl-PL" dirty="0" err="1"/>
              <a:t>can</a:t>
            </a:r>
            <a:r>
              <a:rPr lang="pl-PL" dirty="0"/>
              <a:t> be not </a:t>
            </a:r>
            <a:r>
              <a:rPr lang="pl-PL" dirty="0" err="1"/>
              <a:t>sufficient</a:t>
            </a:r>
            <a:r>
              <a:rPr lang="pl-PL" dirty="0"/>
              <a:t>?</a:t>
            </a:r>
            <a:endParaRPr lang="en-GB" dirty="0"/>
          </a:p>
        </p:txBody>
      </p:sp>
      <p:pic>
        <p:nvPicPr>
          <p:cNvPr id="2052" name="Picture 4" descr="https://miro.medium.com/max/1160/0*u5-PcKYVfUE5s2by.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47545" y="1812775"/>
            <a:ext cx="7859253" cy="441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8787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Why</a:t>
            </a:r>
            <a:r>
              <a:rPr lang="pl-PL" dirty="0"/>
              <a:t> </a:t>
            </a:r>
            <a:r>
              <a:rPr lang="pl-PL" dirty="0" err="1"/>
              <a:t>dense</a:t>
            </a:r>
            <a:r>
              <a:rPr lang="pl-PL" dirty="0"/>
              <a:t> </a:t>
            </a:r>
            <a:r>
              <a:rPr lang="pl-PL" dirty="0" err="1"/>
              <a:t>neural</a:t>
            </a:r>
            <a:r>
              <a:rPr lang="pl-PL" dirty="0"/>
              <a:t> network </a:t>
            </a:r>
            <a:r>
              <a:rPr lang="pl-PL" dirty="0" err="1"/>
              <a:t>can</a:t>
            </a:r>
            <a:r>
              <a:rPr lang="pl-PL" dirty="0"/>
              <a:t> be not </a:t>
            </a:r>
            <a:r>
              <a:rPr lang="pl-PL" dirty="0" err="1"/>
              <a:t>sufficient</a:t>
            </a:r>
            <a:r>
              <a:rPr lang="pl-PL" dirty="0"/>
              <a:t>?</a:t>
            </a:r>
            <a:endParaRPr lang="en-GB" dirty="0"/>
          </a:p>
        </p:txBody>
      </p:sp>
      <p:sp>
        <p:nvSpPr>
          <p:cNvPr id="3" name="Symbol zastępczy zawartości 2"/>
          <p:cNvSpPr>
            <a:spLocks noGrp="1"/>
          </p:cNvSpPr>
          <p:nvPr>
            <p:ph idx="1"/>
          </p:nvPr>
        </p:nvSpPr>
        <p:spPr/>
        <p:txBody>
          <a:bodyPr/>
          <a:lstStyle/>
          <a:p>
            <a:endParaRPr lang="en-GB"/>
          </a:p>
        </p:txBody>
      </p:sp>
      <p:pic>
        <p:nvPicPr>
          <p:cNvPr id="3074" name="Picture 2" descr="MNIST · Tensorflow 101 (sjchoi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261" y="2658765"/>
            <a:ext cx="2400300" cy="25050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agdoll - charakter, historia, wygląd. Jaki jest ragdo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628" y="2190848"/>
            <a:ext cx="6117172" cy="344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570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normAutofit/>
          </a:bodyPr>
          <a:lstStyle/>
          <a:p>
            <a:pPr marL="0" indent="0" algn="ctr">
              <a:buNone/>
            </a:pPr>
            <a:r>
              <a:rPr lang="pl-PL" sz="8000" dirty="0"/>
              <a:t>How we </a:t>
            </a:r>
            <a:r>
              <a:rPr lang="pl-PL" sz="8000" dirty="0" err="1"/>
              <a:t>can</a:t>
            </a:r>
            <a:r>
              <a:rPr lang="pl-PL" sz="8000" dirty="0"/>
              <a:t> </a:t>
            </a:r>
            <a:r>
              <a:rPr lang="pl-PL" sz="8000" dirty="0" err="1"/>
              <a:t>reduce</a:t>
            </a:r>
            <a:r>
              <a:rPr lang="pl-PL" sz="8000" dirty="0"/>
              <a:t> </a:t>
            </a:r>
            <a:r>
              <a:rPr lang="pl-PL" sz="8000" dirty="0" err="1"/>
              <a:t>input</a:t>
            </a:r>
            <a:r>
              <a:rPr lang="pl-PL" sz="8000" dirty="0"/>
              <a:t> </a:t>
            </a:r>
            <a:r>
              <a:rPr lang="pl-PL" sz="8000" dirty="0" err="1"/>
              <a:t>size</a:t>
            </a:r>
            <a:r>
              <a:rPr lang="pl-PL" sz="8000" dirty="0"/>
              <a:t>?</a:t>
            </a:r>
            <a:endParaRPr lang="en-GB" sz="8000" dirty="0"/>
          </a:p>
        </p:txBody>
      </p:sp>
    </p:spTree>
    <p:extLst>
      <p:ext uri="{BB962C8B-B14F-4D97-AF65-F5344CB8AC3E}">
        <p14:creationId xmlns:p14="http://schemas.microsoft.com/office/powerpoint/2010/main" val="28718136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Negative</a:t>
            </a:r>
            <a:endParaRPr lang="en-GB" dirty="0"/>
          </a:p>
        </p:txBody>
      </p:sp>
      <p:sp>
        <p:nvSpPr>
          <p:cNvPr id="3" name="Symbol zastępczy zawartości 2"/>
          <p:cNvSpPr>
            <a:spLocks noGrp="1"/>
          </p:cNvSpPr>
          <p:nvPr>
            <p:ph idx="1"/>
          </p:nvPr>
        </p:nvSpPr>
        <p:spPr/>
        <p:txBody>
          <a:bodyPr/>
          <a:lstStyle/>
          <a:p>
            <a:r>
              <a:rPr lang="pl-PL" dirty="0"/>
              <a:t>For </a:t>
            </a:r>
            <a:r>
              <a:rPr lang="pl-PL" dirty="0" err="1"/>
              <a:t>every</a:t>
            </a:r>
            <a:r>
              <a:rPr lang="pl-PL" dirty="0"/>
              <a:t> </a:t>
            </a:r>
            <a:r>
              <a:rPr lang="pl-PL" dirty="0" err="1"/>
              <a:t>pixel</a:t>
            </a:r>
            <a:r>
              <a:rPr lang="pl-PL" dirty="0"/>
              <a:t> </a:t>
            </a:r>
            <a:r>
              <a:rPr lang="pl-PL" dirty="0">
                <a:sym typeface="Wingdings" panose="05000000000000000000" pitchFamily="2" charset="2"/>
              </a:rPr>
              <a:t> </a:t>
            </a:r>
            <a:r>
              <a:rPr lang="pl-PL" dirty="0" err="1">
                <a:sym typeface="Wingdings" panose="05000000000000000000" pitchFamily="2" charset="2"/>
              </a:rPr>
              <a:t>pixel</a:t>
            </a:r>
            <a:r>
              <a:rPr lang="pl-PL" dirty="0">
                <a:sym typeface="Wingdings" panose="05000000000000000000" pitchFamily="2" charset="2"/>
              </a:rPr>
              <a:t> = </a:t>
            </a:r>
            <a:r>
              <a:rPr lang="pl-PL" dirty="0" err="1">
                <a:sym typeface="Wingdings" panose="05000000000000000000" pitchFamily="2" charset="2"/>
              </a:rPr>
              <a:t>pixel</a:t>
            </a:r>
            <a:r>
              <a:rPr lang="pl-PL" dirty="0">
                <a:sym typeface="Wingdings" panose="05000000000000000000" pitchFamily="2" charset="2"/>
              </a:rPr>
              <a:t> * -1</a:t>
            </a:r>
            <a:endParaRPr lang="en-GB" dirty="0"/>
          </a:p>
        </p:txBody>
      </p:sp>
      <p:pic>
        <p:nvPicPr>
          <p:cNvPr id="1026" name="Picture 2" descr="mirosław mamczur - przykład filtru negatyw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702252"/>
            <a:ext cx="975360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649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626611-0A1E-4634-BEE3-BF629F37A8AE}"/>
              </a:ext>
            </a:extLst>
          </p:cNvPr>
          <p:cNvSpPr>
            <a:spLocks noGrp="1"/>
          </p:cNvSpPr>
          <p:nvPr>
            <p:ph type="title"/>
          </p:nvPr>
        </p:nvSpPr>
        <p:spPr/>
        <p:txBody>
          <a:bodyPr/>
          <a:lstStyle/>
          <a:p>
            <a:r>
              <a:rPr lang="pl-PL" b="1" dirty="0" err="1"/>
              <a:t>Un</a:t>
            </a:r>
            <a:r>
              <a:rPr lang="pl-PL" dirty="0" err="1"/>
              <a:t>supervised</a:t>
            </a:r>
            <a:r>
              <a:rPr lang="pl-PL" dirty="0"/>
              <a:t> learning</a:t>
            </a:r>
          </a:p>
        </p:txBody>
      </p:sp>
      <p:sp>
        <p:nvSpPr>
          <p:cNvPr id="3" name="Symbol zastępczy zawartości 2">
            <a:extLst>
              <a:ext uri="{FF2B5EF4-FFF2-40B4-BE49-F238E27FC236}">
                <a16:creationId xmlns:a16="http://schemas.microsoft.com/office/drawing/2014/main" id="{D8C1E5C6-7E04-4732-9505-FED781406FAA}"/>
              </a:ext>
            </a:extLst>
          </p:cNvPr>
          <p:cNvSpPr>
            <a:spLocks noGrp="1"/>
          </p:cNvSpPr>
          <p:nvPr>
            <p:ph idx="1"/>
          </p:nvPr>
        </p:nvSpPr>
        <p:spPr>
          <a:xfrm>
            <a:off x="838200" y="1693863"/>
            <a:ext cx="11144250" cy="2730500"/>
          </a:xfrm>
        </p:spPr>
        <p:txBody>
          <a:bodyPr>
            <a:normAutofit/>
          </a:bodyPr>
          <a:lstStyle/>
          <a:p>
            <a:pPr marL="0" indent="0" algn="just">
              <a:buNone/>
            </a:pPr>
            <a:r>
              <a:rPr lang="pl-PL" i="1" dirty="0" err="1">
                <a:solidFill>
                  <a:srgbClr val="292929"/>
                </a:solidFill>
                <a:latin typeface="charter"/>
              </a:rPr>
              <a:t>Uns</a:t>
            </a:r>
            <a:r>
              <a:rPr lang="en-US" b="0" i="1" dirty="0" err="1">
                <a:solidFill>
                  <a:srgbClr val="292929"/>
                </a:solidFill>
                <a:effectLst/>
                <a:latin typeface="charter"/>
              </a:rPr>
              <a:t>upervised</a:t>
            </a:r>
            <a:r>
              <a:rPr lang="en-US" b="0" i="1" dirty="0">
                <a:solidFill>
                  <a:srgbClr val="292929"/>
                </a:solidFill>
                <a:effectLst/>
                <a:latin typeface="charter"/>
              </a:rPr>
              <a:t> learning algorithms </a:t>
            </a:r>
            <a:r>
              <a:rPr lang="en-US" b="0" i="0" dirty="0">
                <a:solidFill>
                  <a:srgbClr val="292929"/>
                </a:solidFill>
                <a:effectLst/>
                <a:latin typeface="charter"/>
              </a:rPr>
              <a:t>try to use techniques on the input data to </a:t>
            </a:r>
            <a:r>
              <a:rPr lang="en-US" b="0" i="1" dirty="0">
                <a:solidFill>
                  <a:srgbClr val="292929"/>
                </a:solidFill>
                <a:effectLst/>
                <a:latin typeface="charter"/>
              </a:rPr>
              <a:t>mine for </a:t>
            </a:r>
            <a:r>
              <a:rPr lang="en-US" b="1" i="1" dirty="0">
                <a:solidFill>
                  <a:srgbClr val="292929"/>
                </a:solidFill>
                <a:effectLst/>
                <a:latin typeface="charter"/>
              </a:rPr>
              <a:t>rules</a:t>
            </a:r>
            <a:r>
              <a:rPr lang="en-US" b="1" i="0" dirty="0">
                <a:solidFill>
                  <a:srgbClr val="292929"/>
                </a:solidFill>
                <a:effectLst/>
                <a:latin typeface="charter"/>
              </a:rPr>
              <a:t>, </a:t>
            </a:r>
            <a:r>
              <a:rPr lang="en-US" b="1" i="1" dirty="0">
                <a:solidFill>
                  <a:srgbClr val="292929"/>
                </a:solidFill>
                <a:effectLst/>
                <a:latin typeface="charter"/>
              </a:rPr>
              <a:t>detect patterns</a:t>
            </a:r>
            <a:r>
              <a:rPr lang="en-US" b="0" i="0" dirty="0">
                <a:solidFill>
                  <a:srgbClr val="292929"/>
                </a:solidFill>
                <a:effectLst/>
                <a:latin typeface="charter"/>
              </a:rPr>
              <a:t>, and </a:t>
            </a:r>
            <a:r>
              <a:rPr lang="en-US" b="1" i="1" dirty="0">
                <a:solidFill>
                  <a:srgbClr val="292929"/>
                </a:solidFill>
                <a:effectLst/>
                <a:latin typeface="charter"/>
              </a:rPr>
              <a:t>summarize</a:t>
            </a:r>
            <a:r>
              <a:rPr lang="en-US" b="0" i="1" dirty="0">
                <a:solidFill>
                  <a:srgbClr val="292929"/>
                </a:solidFill>
                <a:effectLst/>
                <a:latin typeface="charter"/>
              </a:rPr>
              <a:t> and </a:t>
            </a:r>
            <a:r>
              <a:rPr lang="en-US" b="1" i="1" dirty="0">
                <a:solidFill>
                  <a:srgbClr val="292929"/>
                </a:solidFill>
                <a:effectLst/>
                <a:latin typeface="charter"/>
              </a:rPr>
              <a:t>group</a:t>
            </a:r>
            <a:r>
              <a:rPr lang="en-US" b="0" i="1" dirty="0">
                <a:solidFill>
                  <a:srgbClr val="292929"/>
                </a:solidFill>
                <a:effectLst/>
                <a:latin typeface="charter"/>
              </a:rPr>
              <a:t> the </a:t>
            </a:r>
            <a:r>
              <a:rPr lang="en-US" b="1" i="1" dirty="0">
                <a:solidFill>
                  <a:srgbClr val="292929"/>
                </a:solidFill>
                <a:effectLst/>
                <a:latin typeface="charter"/>
              </a:rPr>
              <a:t>data</a:t>
            </a:r>
            <a:r>
              <a:rPr lang="en-US" b="0" i="1" dirty="0">
                <a:solidFill>
                  <a:srgbClr val="292929"/>
                </a:solidFill>
                <a:effectLst/>
                <a:latin typeface="charter"/>
              </a:rPr>
              <a:t> </a:t>
            </a:r>
            <a:r>
              <a:rPr lang="en-US" b="1" i="1" dirty="0">
                <a:solidFill>
                  <a:srgbClr val="292929"/>
                </a:solidFill>
                <a:effectLst/>
                <a:latin typeface="charter"/>
              </a:rPr>
              <a:t>points</a:t>
            </a:r>
            <a:r>
              <a:rPr lang="en-US" b="0" i="0" dirty="0">
                <a:solidFill>
                  <a:srgbClr val="292929"/>
                </a:solidFill>
                <a:effectLst/>
                <a:latin typeface="charter"/>
              </a:rPr>
              <a:t> which help in deriving meaningful insights and describe the data better to the users.</a:t>
            </a:r>
            <a:endParaRPr lang="pl-PL" dirty="0"/>
          </a:p>
        </p:txBody>
      </p:sp>
    </p:spTree>
    <p:extLst>
      <p:ext uri="{BB962C8B-B14F-4D97-AF65-F5344CB8AC3E}">
        <p14:creationId xmlns:p14="http://schemas.microsoft.com/office/powerpoint/2010/main" val="15779482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5122" name="Picture 2" descr="What are Convolutional Neural Networks? | IB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6049"/>
            <a:ext cx="10687417" cy="621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4961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pic>
        <p:nvPicPr>
          <p:cNvPr id="5" name="Symbol zastępczy zawartości 4"/>
          <p:cNvPicPr>
            <a:picLocks noGrp="1" noChangeAspect="1"/>
          </p:cNvPicPr>
          <p:nvPr>
            <p:ph idx="1"/>
          </p:nvPr>
        </p:nvPicPr>
        <p:blipFill>
          <a:blip r:embed="rId2"/>
          <a:stretch>
            <a:fillRect/>
          </a:stretch>
        </p:blipFill>
        <p:spPr>
          <a:xfrm>
            <a:off x="6451600" y="818895"/>
            <a:ext cx="5655324" cy="5172075"/>
          </a:xfrm>
          <a:prstGeom prst="rect">
            <a:avLst/>
          </a:prstGeom>
        </p:spPr>
      </p:pic>
      <p:pic>
        <p:nvPicPr>
          <p:cNvPr id="4" name="Obraz 3"/>
          <p:cNvPicPr>
            <a:picLocks noChangeAspect="1"/>
          </p:cNvPicPr>
          <p:nvPr/>
        </p:nvPicPr>
        <p:blipFill>
          <a:blip r:embed="rId3"/>
          <a:stretch>
            <a:fillRect/>
          </a:stretch>
        </p:blipFill>
        <p:spPr>
          <a:xfrm>
            <a:off x="320062" y="1"/>
            <a:ext cx="6131538" cy="6809864"/>
          </a:xfrm>
          <a:prstGeom prst="rect">
            <a:avLst/>
          </a:prstGeom>
        </p:spPr>
      </p:pic>
    </p:spTree>
    <p:extLst>
      <p:ext uri="{BB962C8B-B14F-4D97-AF65-F5344CB8AC3E}">
        <p14:creationId xmlns:p14="http://schemas.microsoft.com/office/powerpoint/2010/main" val="12326644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6146" name="Picture 2" descr="004 How to smooth and sharpen an image in OpenC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166688"/>
            <a:ext cx="9753600"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5510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Stride</a:t>
            </a:r>
            <a:endParaRPr lang="en-GB" dirty="0"/>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12" y="1919287"/>
            <a:ext cx="3762375" cy="3629025"/>
          </a:xfrm>
          <a:prstGeom prst="rect">
            <a:avLst/>
          </a:prstGeom>
        </p:spPr>
      </p:pic>
      <p:pic>
        <p:nvPicPr>
          <p:cNvPr id="9" name="Obraz 8"/>
          <p:cNvPicPr>
            <a:picLocks noChangeAspect="1"/>
          </p:cNvPicPr>
          <p:nvPr/>
        </p:nvPicPr>
        <p:blipFill>
          <a:blip r:embed="rId3"/>
          <a:stretch>
            <a:fillRect/>
          </a:stretch>
        </p:blipFill>
        <p:spPr>
          <a:xfrm>
            <a:off x="4592376" y="1788860"/>
            <a:ext cx="3743847" cy="3610479"/>
          </a:xfrm>
          <a:prstGeom prst="rect">
            <a:avLst/>
          </a:prstGeom>
        </p:spPr>
      </p:pic>
      <p:pic>
        <p:nvPicPr>
          <p:cNvPr id="10" name="Obraz 9"/>
          <p:cNvPicPr>
            <a:picLocks noChangeAspect="1"/>
          </p:cNvPicPr>
          <p:nvPr/>
        </p:nvPicPr>
        <p:blipFill>
          <a:blip r:embed="rId4"/>
          <a:stretch>
            <a:fillRect/>
          </a:stretch>
        </p:blipFill>
        <p:spPr>
          <a:xfrm>
            <a:off x="8224576" y="1826965"/>
            <a:ext cx="3743847" cy="3572374"/>
          </a:xfrm>
          <a:prstGeom prst="rect">
            <a:avLst/>
          </a:prstGeom>
        </p:spPr>
      </p:pic>
    </p:spTree>
    <p:extLst>
      <p:ext uri="{BB962C8B-B14F-4D97-AF65-F5344CB8AC3E}">
        <p14:creationId xmlns:p14="http://schemas.microsoft.com/office/powerpoint/2010/main" val="16472794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„Same” </a:t>
            </a:r>
            <a:r>
              <a:rPr lang="pl-PL" dirty="0" err="1"/>
              <a:t>padding</a:t>
            </a:r>
            <a:endParaRPr lang="en-GB" dirty="0"/>
          </a:p>
        </p:txBody>
      </p:sp>
      <p:pic>
        <p:nvPicPr>
          <p:cNvPr id="4" name="Obraz 3"/>
          <p:cNvPicPr>
            <a:picLocks noChangeAspect="1"/>
          </p:cNvPicPr>
          <p:nvPr/>
        </p:nvPicPr>
        <p:blipFill>
          <a:blip r:embed="rId2"/>
          <a:stretch>
            <a:fillRect/>
          </a:stretch>
        </p:blipFill>
        <p:spPr>
          <a:xfrm>
            <a:off x="4843149" y="1027906"/>
            <a:ext cx="4486901" cy="5287113"/>
          </a:xfrm>
          <a:prstGeom prst="rect">
            <a:avLst/>
          </a:prstGeom>
        </p:spPr>
      </p:pic>
    </p:spTree>
    <p:extLst>
      <p:ext uri="{BB962C8B-B14F-4D97-AF65-F5344CB8AC3E}">
        <p14:creationId xmlns:p14="http://schemas.microsoft.com/office/powerpoint/2010/main" val="30961588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Convolutional</a:t>
            </a:r>
            <a:r>
              <a:rPr lang="pl-PL" dirty="0"/>
              <a:t> </a:t>
            </a:r>
            <a:r>
              <a:rPr lang="pl-PL" dirty="0" err="1"/>
              <a:t>neural</a:t>
            </a:r>
            <a:r>
              <a:rPr lang="pl-PL" dirty="0"/>
              <a:t> network (CNN)</a:t>
            </a:r>
            <a:endParaRPr lang="en-GB" dirty="0"/>
          </a:p>
        </p:txBody>
      </p:sp>
      <p:sp>
        <p:nvSpPr>
          <p:cNvPr id="3" name="Symbol zastępczy zawartości 2"/>
          <p:cNvSpPr>
            <a:spLocks noGrp="1"/>
          </p:cNvSpPr>
          <p:nvPr>
            <p:ph idx="1"/>
          </p:nvPr>
        </p:nvSpPr>
        <p:spPr/>
        <p:txBody>
          <a:bodyPr/>
          <a:lstStyle/>
          <a:p>
            <a:endParaRPr lang="en-GB"/>
          </a:p>
        </p:txBody>
      </p:sp>
      <p:pic>
        <p:nvPicPr>
          <p:cNvPr id="4098" name="Picture 2" descr="Convolutional Neural Network | Deep Learning | Developers Breach| CNN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50" y="1623186"/>
            <a:ext cx="11137900" cy="523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3998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Pooling</a:t>
            </a:r>
            <a:r>
              <a:rPr lang="pl-PL" dirty="0"/>
              <a:t> </a:t>
            </a:r>
            <a:r>
              <a:rPr lang="pl-PL" dirty="0" err="1"/>
              <a:t>layer</a:t>
            </a:r>
            <a:endParaRPr lang="en-GB" dirty="0"/>
          </a:p>
        </p:txBody>
      </p:sp>
      <p:pic>
        <p:nvPicPr>
          <p:cNvPr id="4" name="Obraz 3"/>
          <p:cNvPicPr>
            <a:picLocks noChangeAspect="1"/>
          </p:cNvPicPr>
          <p:nvPr/>
        </p:nvPicPr>
        <p:blipFill>
          <a:blip r:embed="rId2"/>
          <a:stretch>
            <a:fillRect/>
          </a:stretch>
        </p:blipFill>
        <p:spPr>
          <a:xfrm>
            <a:off x="4222237" y="602832"/>
            <a:ext cx="7354326" cy="5982535"/>
          </a:xfrm>
          <a:prstGeom prst="rect">
            <a:avLst/>
          </a:prstGeom>
        </p:spPr>
      </p:pic>
    </p:spTree>
    <p:extLst>
      <p:ext uri="{BB962C8B-B14F-4D97-AF65-F5344CB8AC3E}">
        <p14:creationId xmlns:p14="http://schemas.microsoft.com/office/powerpoint/2010/main" val="33175088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Dropout</a:t>
            </a:r>
            <a:r>
              <a:rPr lang="pl-PL" dirty="0"/>
              <a:t> </a:t>
            </a:r>
            <a:r>
              <a:rPr lang="pl-PL" dirty="0" err="1"/>
              <a:t>layer</a:t>
            </a:r>
            <a:r>
              <a:rPr lang="pl-PL" dirty="0"/>
              <a:t>	</a:t>
            </a:r>
            <a:endParaRPr lang="en-GB" dirty="0"/>
          </a:p>
        </p:txBody>
      </p:sp>
      <p:pic>
        <p:nvPicPr>
          <p:cNvPr id="1028" name="Picture 4" descr="dropping-o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00" y="2032519"/>
            <a:ext cx="10504189" cy="3419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5954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Metrics</a:t>
            </a:r>
            <a:endParaRPr lang="en-GB" dirty="0"/>
          </a:p>
        </p:txBody>
      </p:sp>
      <p:pic>
        <p:nvPicPr>
          <p:cNvPr id="4" name="Obraz 3"/>
          <p:cNvPicPr>
            <a:picLocks noChangeAspect="1"/>
          </p:cNvPicPr>
          <p:nvPr/>
        </p:nvPicPr>
        <p:blipFill>
          <a:blip r:embed="rId2"/>
          <a:stretch>
            <a:fillRect/>
          </a:stretch>
        </p:blipFill>
        <p:spPr>
          <a:xfrm>
            <a:off x="2954957" y="730508"/>
            <a:ext cx="4077269" cy="5715798"/>
          </a:xfrm>
          <a:prstGeom prst="rect">
            <a:avLst/>
          </a:prstGeom>
        </p:spPr>
      </p:pic>
      <p:pic>
        <p:nvPicPr>
          <p:cNvPr id="5" name="Obraz 4"/>
          <p:cNvPicPr>
            <a:picLocks noChangeAspect="1"/>
          </p:cNvPicPr>
          <p:nvPr/>
        </p:nvPicPr>
        <p:blipFill>
          <a:blip r:embed="rId3"/>
          <a:stretch>
            <a:fillRect/>
          </a:stretch>
        </p:blipFill>
        <p:spPr>
          <a:xfrm>
            <a:off x="6059488" y="1482970"/>
            <a:ext cx="5858693" cy="4353533"/>
          </a:xfrm>
          <a:prstGeom prst="rect">
            <a:avLst/>
          </a:prstGeom>
        </p:spPr>
      </p:pic>
      <p:sp>
        <p:nvSpPr>
          <p:cNvPr id="6" name="Prostokąt 5"/>
          <p:cNvSpPr/>
          <p:nvPr/>
        </p:nvSpPr>
        <p:spPr>
          <a:xfrm>
            <a:off x="9317559" y="6488668"/>
            <a:ext cx="2874441" cy="369332"/>
          </a:xfrm>
          <a:prstGeom prst="rect">
            <a:avLst/>
          </a:prstGeom>
        </p:spPr>
        <p:txBody>
          <a:bodyPr wrap="none">
            <a:spAutoFit/>
          </a:bodyPr>
          <a:lstStyle/>
          <a:p>
            <a:r>
              <a:rPr lang="en-GB" dirty="0"/>
              <a:t>https://keras.io/api/metrics/</a:t>
            </a:r>
          </a:p>
        </p:txBody>
      </p:sp>
    </p:spTree>
    <p:extLst>
      <p:ext uri="{BB962C8B-B14F-4D97-AF65-F5344CB8AC3E}">
        <p14:creationId xmlns:p14="http://schemas.microsoft.com/office/powerpoint/2010/main" val="1743086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Klastrowanie K-Means i jego zastosowanie w domenie bezpieczeństwa">
            <a:extLst>
              <a:ext uri="{FF2B5EF4-FFF2-40B4-BE49-F238E27FC236}">
                <a16:creationId xmlns:a16="http://schemas.microsoft.com/office/drawing/2014/main" id="{E99E85D8-BAE1-42F5-8FA0-DBA0108856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6" r="52471"/>
          <a:stretch/>
        </p:blipFill>
        <p:spPr bwMode="auto">
          <a:xfrm>
            <a:off x="3448050" y="1327355"/>
            <a:ext cx="5371485" cy="4952179"/>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3E3BA6F-3E2B-4E23-BD8D-6E7B7447D1FA}"/>
              </a:ext>
            </a:extLst>
          </p:cNvPr>
          <p:cNvSpPr/>
          <p:nvPr/>
        </p:nvSpPr>
        <p:spPr>
          <a:xfrm>
            <a:off x="7855718" y="3355769"/>
            <a:ext cx="112395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3384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Klastrowanie K-Means i jego zastosowanie w domenie bezpieczeństwa">
            <a:extLst>
              <a:ext uri="{FF2B5EF4-FFF2-40B4-BE49-F238E27FC236}">
                <a16:creationId xmlns:a16="http://schemas.microsoft.com/office/drawing/2014/main" id="{59FAD434-8D2F-4F44-9453-73F76BFAE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12" y="757966"/>
            <a:ext cx="10589752" cy="534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98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626611-0A1E-4634-BEE3-BF629F37A8AE}"/>
              </a:ext>
            </a:extLst>
          </p:cNvPr>
          <p:cNvSpPr>
            <a:spLocks noGrp="1"/>
          </p:cNvSpPr>
          <p:nvPr>
            <p:ph type="title"/>
          </p:nvPr>
        </p:nvSpPr>
        <p:spPr/>
        <p:txBody>
          <a:bodyPr/>
          <a:lstStyle/>
          <a:p>
            <a:r>
              <a:rPr lang="pl-PL" b="1" dirty="0" err="1"/>
              <a:t>Un</a:t>
            </a:r>
            <a:r>
              <a:rPr lang="pl-PL" dirty="0" err="1"/>
              <a:t>supervised</a:t>
            </a:r>
            <a:r>
              <a:rPr lang="pl-PL" dirty="0"/>
              <a:t> learning</a:t>
            </a:r>
          </a:p>
        </p:txBody>
      </p:sp>
      <p:sp>
        <p:nvSpPr>
          <p:cNvPr id="3" name="Symbol zastępczy zawartości 2">
            <a:extLst>
              <a:ext uri="{FF2B5EF4-FFF2-40B4-BE49-F238E27FC236}">
                <a16:creationId xmlns:a16="http://schemas.microsoft.com/office/drawing/2014/main" id="{D8C1E5C6-7E04-4732-9505-FED781406FAA}"/>
              </a:ext>
            </a:extLst>
          </p:cNvPr>
          <p:cNvSpPr>
            <a:spLocks noGrp="1"/>
          </p:cNvSpPr>
          <p:nvPr>
            <p:ph idx="1"/>
          </p:nvPr>
        </p:nvSpPr>
        <p:spPr>
          <a:xfrm>
            <a:off x="838200" y="1693863"/>
            <a:ext cx="11144250" cy="2730500"/>
          </a:xfrm>
        </p:spPr>
        <p:txBody>
          <a:bodyPr>
            <a:normAutofit/>
          </a:bodyPr>
          <a:lstStyle/>
          <a:p>
            <a:pPr marL="0" indent="0" algn="just">
              <a:buNone/>
            </a:pPr>
            <a:r>
              <a:rPr lang="pl-PL" i="1" dirty="0" err="1">
                <a:solidFill>
                  <a:srgbClr val="292929"/>
                </a:solidFill>
                <a:latin typeface="charter"/>
              </a:rPr>
              <a:t>Uns</a:t>
            </a:r>
            <a:r>
              <a:rPr lang="en-US" b="0" i="1" dirty="0" err="1">
                <a:solidFill>
                  <a:srgbClr val="292929"/>
                </a:solidFill>
                <a:effectLst/>
                <a:latin typeface="charter"/>
              </a:rPr>
              <a:t>upervised</a:t>
            </a:r>
            <a:r>
              <a:rPr lang="en-US" b="0" i="1" dirty="0">
                <a:solidFill>
                  <a:srgbClr val="292929"/>
                </a:solidFill>
                <a:effectLst/>
                <a:latin typeface="charter"/>
              </a:rPr>
              <a:t> learning algorithms </a:t>
            </a:r>
            <a:r>
              <a:rPr lang="en-US" b="0" i="0" dirty="0">
                <a:solidFill>
                  <a:srgbClr val="292929"/>
                </a:solidFill>
                <a:effectLst/>
                <a:latin typeface="charter"/>
              </a:rPr>
              <a:t>try to use techniques on the input data to </a:t>
            </a:r>
            <a:r>
              <a:rPr lang="en-US" b="0" i="1" dirty="0">
                <a:solidFill>
                  <a:srgbClr val="292929"/>
                </a:solidFill>
                <a:effectLst/>
                <a:latin typeface="charter"/>
              </a:rPr>
              <a:t>mine for </a:t>
            </a:r>
            <a:r>
              <a:rPr lang="en-US" b="1" i="1" dirty="0">
                <a:solidFill>
                  <a:srgbClr val="292929"/>
                </a:solidFill>
                <a:effectLst/>
                <a:latin typeface="charter"/>
              </a:rPr>
              <a:t>rules</a:t>
            </a:r>
            <a:r>
              <a:rPr lang="en-US" b="1" i="0" dirty="0">
                <a:solidFill>
                  <a:srgbClr val="292929"/>
                </a:solidFill>
                <a:effectLst/>
                <a:latin typeface="charter"/>
              </a:rPr>
              <a:t>, </a:t>
            </a:r>
            <a:r>
              <a:rPr lang="en-US" b="1" i="1" dirty="0">
                <a:solidFill>
                  <a:srgbClr val="292929"/>
                </a:solidFill>
                <a:effectLst/>
                <a:latin typeface="charter"/>
              </a:rPr>
              <a:t>detect patterns</a:t>
            </a:r>
            <a:r>
              <a:rPr lang="en-US" b="0" i="0" dirty="0">
                <a:solidFill>
                  <a:srgbClr val="292929"/>
                </a:solidFill>
                <a:effectLst/>
                <a:latin typeface="charter"/>
              </a:rPr>
              <a:t>, and </a:t>
            </a:r>
            <a:r>
              <a:rPr lang="en-US" b="1" i="1" dirty="0">
                <a:solidFill>
                  <a:srgbClr val="292929"/>
                </a:solidFill>
                <a:effectLst/>
                <a:latin typeface="charter"/>
              </a:rPr>
              <a:t>summarize</a:t>
            </a:r>
            <a:r>
              <a:rPr lang="en-US" b="0" i="1" dirty="0">
                <a:solidFill>
                  <a:srgbClr val="292929"/>
                </a:solidFill>
                <a:effectLst/>
                <a:latin typeface="charter"/>
              </a:rPr>
              <a:t> and </a:t>
            </a:r>
            <a:r>
              <a:rPr lang="en-US" b="1" i="1" dirty="0">
                <a:solidFill>
                  <a:srgbClr val="292929"/>
                </a:solidFill>
                <a:effectLst/>
                <a:latin typeface="charter"/>
              </a:rPr>
              <a:t>group</a:t>
            </a:r>
            <a:r>
              <a:rPr lang="en-US" b="0" i="1" dirty="0">
                <a:solidFill>
                  <a:srgbClr val="292929"/>
                </a:solidFill>
                <a:effectLst/>
                <a:latin typeface="charter"/>
              </a:rPr>
              <a:t> the </a:t>
            </a:r>
            <a:r>
              <a:rPr lang="en-US" b="1" i="1" dirty="0">
                <a:solidFill>
                  <a:srgbClr val="292929"/>
                </a:solidFill>
                <a:effectLst/>
                <a:latin typeface="charter"/>
              </a:rPr>
              <a:t>data</a:t>
            </a:r>
            <a:r>
              <a:rPr lang="en-US" b="0" i="1" dirty="0">
                <a:solidFill>
                  <a:srgbClr val="292929"/>
                </a:solidFill>
                <a:effectLst/>
                <a:latin typeface="charter"/>
              </a:rPr>
              <a:t> </a:t>
            </a:r>
            <a:r>
              <a:rPr lang="en-US" b="1" i="1" dirty="0">
                <a:solidFill>
                  <a:srgbClr val="292929"/>
                </a:solidFill>
                <a:effectLst/>
                <a:latin typeface="charter"/>
              </a:rPr>
              <a:t>points</a:t>
            </a:r>
            <a:r>
              <a:rPr lang="en-US" b="0" i="0" dirty="0">
                <a:solidFill>
                  <a:srgbClr val="292929"/>
                </a:solidFill>
                <a:effectLst/>
                <a:latin typeface="charter"/>
              </a:rPr>
              <a:t> which help in deriving meaningful insights and describe the data better to the users.</a:t>
            </a:r>
            <a:endParaRPr lang="pl-PL" dirty="0"/>
          </a:p>
        </p:txBody>
      </p:sp>
      <p:sp>
        <p:nvSpPr>
          <p:cNvPr id="4" name="pole tekstowe 3">
            <a:extLst>
              <a:ext uri="{FF2B5EF4-FFF2-40B4-BE49-F238E27FC236}">
                <a16:creationId xmlns:a16="http://schemas.microsoft.com/office/drawing/2014/main" id="{BB79C088-646E-46F1-8B8E-63D1D27B0D2B}"/>
              </a:ext>
            </a:extLst>
          </p:cNvPr>
          <p:cNvSpPr txBox="1"/>
          <p:nvPr/>
        </p:nvSpPr>
        <p:spPr>
          <a:xfrm>
            <a:off x="838200" y="3768308"/>
            <a:ext cx="8839200" cy="2123658"/>
          </a:xfrm>
          <a:prstGeom prst="rect">
            <a:avLst/>
          </a:prstGeom>
          <a:noFill/>
        </p:spPr>
        <p:txBody>
          <a:bodyPr wrap="square" rtlCol="0">
            <a:spAutoFit/>
          </a:bodyPr>
          <a:lstStyle/>
          <a:p>
            <a:pPr marL="571500" indent="-571500">
              <a:buFont typeface="Wingdings" panose="05000000000000000000" pitchFamily="2" charset="2"/>
              <a:buChar char="§"/>
            </a:pPr>
            <a:r>
              <a:rPr lang="pl-PL" sz="4400" dirty="0" err="1"/>
              <a:t>Descriptions</a:t>
            </a:r>
            <a:r>
              <a:rPr lang="pl-PL" sz="4400" dirty="0"/>
              <a:t> / </a:t>
            </a:r>
            <a:r>
              <a:rPr lang="pl-PL" sz="4400" dirty="0" err="1"/>
              <a:t>anomaly</a:t>
            </a:r>
            <a:r>
              <a:rPr lang="pl-PL" sz="4400" dirty="0"/>
              <a:t> </a:t>
            </a:r>
            <a:r>
              <a:rPr lang="pl-PL" sz="4400" dirty="0" err="1"/>
              <a:t>detection</a:t>
            </a:r>
            <a:endParaRPr lang="pl-PL" sz="4400" dirty="0"/>
          </a:p>
          <a:p>
            <a:pPr marL="571500" indent="-571500">
              <a:buFont typeface="Wingdings" panose="05000000000000000000" pitchFamily="2" charset="2"/>
              <a:buChar char="§"/>
            </a:pPr>
            <a:r>
              <a:rPr lang="pl-PL" sz="4400" dirty="0"/>
              <a:t>data </a:t>
            </a:r>
            <a:r>
              <a:rPr lang="pl-PL" sz="4400" dirty="0" err="1"/>
              <a:t>is</a:t>
            </a:r>
            <a:r>
              <a:rPr lang="pl-PL" sz="4400" dirty="0"/>
              <a:t> not </a:t>
            </a:r>
            <a:r>
              <a:rPr lang="pl-PL" sz="4400" dirty="0" err="1"/>
              <a:t>labeled</a:t>
            </a:r>
            <a:endParaRPr lang="pl-PL" sz="4400" dirty="0"/>
          </a:p>
          <a:p>
            <a:pPr marL="571500" indent="-571500">
              <a:buFont typeface="Wingdings" panose="05000000000000000000" pitchFamily="2" charset="2"/>
              <a:buChar char="§"/>
            </a:pPr>
            <a:r>
              <a:rPr lang="pl-PL" sz="4400" dirty="0"/>
              <a:t>Clustering </a:t>
            </a:r>
            <a:r>
              <a:rPr lang="pl-PL" sz="4400" dirty="0" err="1"/>
              <a:t>or</a:t>
            </a:r>
            <a:r>
              <a:rPr lang="pl-PL" sz="4400" dirty="0"/>
              <a:t> </a:t>
            </a:r>
            <a:r>
              <a:rPr lang="pl-PL" sz="4400" dirty="0" err="1"/>
              <a:t>association</a:t>
            </a:r>
            <a:r>
              <a:rPr lang="pl-PL" sz="4400" dirty="0"/>
              <a:t> </a:t>
            </a:r>
            <a:r>
              <a:rPr lang="pl-PL" sz="4400" dirty="0" err="1"/>
              <a:t>rules</a:t>
            </a:r>
            <a:endParaRPr lang="pl-PL" sz="4400" dirty="0"/>
          </a:p>
        </p:txBody>
      </p:sp>
    </p:spTree>
    <p:extLst>
      <p:ext uri="{BB962C8B-B14F-4D97-AF65-F5344CB8AC3E}">
        <p14:creationId xmlns:p14="http://schemas.microsoft.com/office/powerpoint/2010/main" val="4087714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626611-0A1E-4634-BEE3-BF629F37A8AE}"/>
              </a:ext>
            </a:extLst>
          </p:cNvPr>
          <p:cNvSpPr>
            <a:spLocks noGrp="1"/>
          </p:cNvSpPr>
          <p:nvPr>
            <p:ph type="title"/>
          </p:nvPr>
        </p:nvSpPr>
        <p:spPr/>
        <p:txBody>
          <a:bodyPr/>
          <a:lstStyle/>
          <a:p>
            <a:r>
              <a:rPr lang="pl-PL" b="1" dirty="0" err="1"/>
              <a:t>Semi-</a:t>
            </a:r>
            <a:r>
              <a:rPr lang="pl-PL" dirty="0" err="1"/>
              <a:t>supervised</a:t>
            </a:r>
            <a:r>
              <a:rPr lang="pl-PL" dirty="0"/>
              <a:t> learning</a:t>
            </a:r>
          </a:p>
        </p:txBody>
      </p:sp>
      <p:sp>
        <p:nvSpPr>
          <p:cNvPr id="4" name="pole tekstowe 3">
            <a:extLst>
              <a:ext uri="{FF2B5EF4-FFF2-40B4-BE49-F238E27FC236}">
                <a16:creationId xmlns:a16="http://schemas.microsoft.com/office/drawing/2014/main" id="{BB79C088-646E-46F1-8B8E-63D1D27B0D2B}"/>
              </a:ext>
            </a:extLst>
          </p:cNvPr>
          <p:cNvSpPr txBox="1"/>
          <p:nvPr/>
        </p:nvSpPr>
        <p:spPr>
          <a:xfrm>
            <a:off x="1639888" y="1690688"/>
            <a:ext cx="8839200" cy="769441"/>
          </a:xfrm>
          <a:prstGeom prst="rect">
            <a:avLst/>
          </a:prstGeom>
          <a:noFill/>
        </p:spPr>
        <p:txBody>
          <a:bodyPr wrap="square" rtlCol="0">
            <a:spAutoFit/>
          </a:bodyPr>
          <a:lstStyle/>
          <a:p>
            <a:pPr marL="571500" indent="-571500">
              <a:buFont typeface="Wingdings" panose="05000000000000000000" pitchFamily="2" charset="2"/>
              <a:buChar char="§"/>
            </a:pPr>
            <a:r>
              <a:rPr lang="pl-PL" sz="4400" dirty="0"/>
              <a:t>Part of data </a:t>
            </a:r>
            <a:r>
              <a:rPr lang="pl-PL" sz="4400" dirty="0" err="1"/>
              <a:t>is</a:t>
            </a:r>
            <a:r>
              <a:rPr lang="pl-PL" sz="4400" dirty="0"/>
              <a:t> </a:t>
            </a:r>
            <a:r>
              <a:rPr lang="pl-PL" sz="4400" dirty="0" err="1"/>
              <a:t>labeled</a:t>
            </a:r>
            <a:endParaRPr lang="pl-PL" sz="4400" dirty="0"/>
          </a:p>
        </p:txBody>
      </p:sp>
      <p:sp>
        <p:nvSpPr>
          <p:cNvPr id="7" name="Tytuł 1">
            <a:extLst>
              <a:ext uri="{FF2B5EF4-FFF2-40B4-BE49-F238E27FC236}">
                <a16:creationId xmlns:a16="http://schemas.microsoft.com/office/drawing/2014/main" id="{D72CEC32-909F-488F-972C-A52B9775BAF5}"/>
              </a:ext>
            </a:extLst>
          </p:cNvPr>
          <p:cNvSpPr txBox="1">
            <a:spLocks/>
          </p:cNvSpPr>
          <p:nvPr/>
        </p:nvSpPr>
        <p:spPr>
          <a:xfrm>
            <a:off x="8382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b="1" dirty="0" err="1"/>
              <a:t>Reinforcment</a:t>
            </a:r>
            <a:r>
              <a:rPr lang="pl-PL" dirty="0"/>
              <a:t> learning</a:t>
            </a:r>
          </a:p>
        </p:txBody>
      </p:sp>
      <p:sp>
        <p:nvSpPr>
          <p:cNvPr id="8" name="pole tekstowe 7">
            <a:extLst>
              <a:ext uri="{FF2B5EF4-FFF2-40B4-BE49-F238E27FC236}">
                <a16:creationId xmlns:a16="http://schemas.microsoft.com/office/drawing/2014/main" id="{5721B9E7-3D48-4F18-A912-60094EB5BBC7}"/>
              </a:ext>
            </a:extLst>
          </p:cNvPr>
          <p:cNvSpPr txBox="1"/>
          <p:nvPr/>
        </p:nvSpPr>
        <p:spPr>
          <a:xfrm>
            <a:off x="1604963" y="4013149"/>
            <a:ext cx="8839200" cy="769441"/>
          </a:xfrm>
          <a:prstGeom prst="rect">
            <a:avLst/>
          </a:prstGeom>
          <a:noFill/>
        </p:spPr>
        <p:txBody>
          <a:bodyPr wrap="square" rtlCol="0">
            <a:spAutoFit/>
          </a:bodyPr>
          <a:lstStyle/>
          <a:p>
            <a:pPr marL="571500" indent="-571500">
              <a:buFont typeface="Wingdings" panose="05000000000000000000" pitchFamily="2" charset="2"/>
              <a:buChar char="§"/>
            </a:pPr>
            <a:r>
              <a:rPr lang="pl-PL" sz="4400" dirty="0"/>
              <a:t>Data </a:t>
            </a:r>
            <a:r>
              <a:rPr lang="pl-PL" sz="4400" dirty="0" err="1"/>
              <a:t>is</a:t>
            </a:r>
            <a:r>
              <a:rPr lang="pl-PL" sz="4400" dirty="0"/>
              <a:t> </a:t>
            </a:r>
            <a:r>
              <a:rPr lang="pl-PL" sz="4400" dirty="0" err="1"/>
              <a:t>collected</a:t>
            </a:r>
            <a:r>
              <a:rPr lang="pl-PL" sz="4400" dirty="0"/>
              <a:t> </a:t>
            </a:r>
          </a:p>
        </p:txBody>
      </p:sp>
    </p:spTree>
    <p:extLst>
      <p:ext uri="{BB962C8B-B14F-4D97-AF65-F5344CB8AC3E}">
        <p14:creationId xmlns:p14="http://schemas.microsoft.com/office/powerpoint/2010/main" val="2478208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zawartości 2">
            <a:extLst>
              <a:ext uri="{FF2B5EF4-FFF2-40B4-BE49-F238E27FC236}">
                <a16:creationId xmlns:a16="http://schemas.microsoft.com/office/drawing/2014/main" id="{EE6A7AD2-1205-4C2F-8B2E-10827D98373A}"/>
              </a:ext>
            </a:extLst>
          </p:cNvPr>
          <p:cNvSpPr>
            <a:spLocks noGrp="1"/>
          </p:cNvSpPr>
          <p:nvPr>
            <p:ph idx="1"/>
          </p:nvPr>
        </p:nvSpPr>
        <p:spPr>
          <a:xfrm>
            <a:off x="838200" y="2766218"/>
            <a:ext cx="10931013" cy="1325563"/>
          </a:xfrm>
        </p:spPr>
        <p:txBody>
          <a:bodyPr>
            <a:normAutofit fontScale="92500" lnSpcReduction="10000"/>
          </a:bodyPr>
          <a:lstStyle/>
          <a:p>
            <a:pPr marL="0" indent="0">
              <a:buNone/>
            </a:pPr>
            <a:r>
              <a:rPr lang="pl-PL" sz="5400" dirty="0">
                <a:hlinkClick r:id="rId2"/>
              </a:rPr>
              <a:t>https://www.youtube.com/watch?v=n2gE7n11h1Y&amp;ab_channel=JieTan</a:t>
            </a:r>
            <a:endParaRPr lang="pl-PL" sz="5400" dirty="0"/>
          </a:p>
          <a:p>
            <a:pPr marL="0" indent="0">
              <a:buNone/>
            </a:pPr>
            <a:endParaRPr lang="pl-PL" sz="5400" dirty="0"/>
          </a:p>
        </p:txBody>
      </p:sp>
    </p:spTree>
    <p:extLst>
      <p:ext uri="{BB962C8B-B14F-4D97-AF65-F5344CB8AC3E}">
        <p14:creationId xmlns:p14="http://schemas.microsoft.com/office/powerpoint/2010/main" val="149316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2F42DD7B-C0E6-4A5F-AA58-0885BB21C8A1}"/>
              </a:ext>
            </a:extLst>
          </p:cNvPr>
          <p:cNvGraphicFramePr/>
          <p:nvPr>
            <p:extLst>
              <p:ext uri="{D42A27DB-BD31-4B8C-83A1-F6EECF244321}">
                <p14:modId xmlns:p14="http://schemas.microsoft.com/office/powerpoint/2010/main" val="1160546885"/>
              </p:ext>
            </p:extLst>
          </p:nvPr>
        </p:nvGraphicFramePr>
        <p:xfrm>
          <a:off x="-381356" y="369605"/>
          <a:ext cx="7751035" cy="6118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pole tekstowe 12">
            <a:extLst>
              <a:ext uri="{FF2B5EF4-FFF2-40B4-BE49-F238E27FC236}">
                <a16:creationId xmlns:a16="http://schemas.microsoft.com/office/drawing/2014/main" id="{DE60C4F8-3E76-48E1-B45F-68768772A200}"/>
              </a:ext>
            </a:extLst>
          </p:cNvPr>
          <p:cNvSpPr txBox="1"/>
          <p:nvPr/>
        </p:nvSpPr>
        <p:spPr>
          <a:xfrm>
            <a:off x="7512133" y="628233"/>
            <a:ext cx="4508417" cy="2800767"/>
          </a:xfrm>
          <a:prstGeom prst="rect">
            <a:avLst/>
          </a:prstGeom>
          <a:noFill/>
        </p:spPr>
        <p:txBody>
          <a:bodyPr wrap="square" rtlCol="0">
            <a:spAutoFit/>
          </a:bodyPr>
          <a:lstStyle/>
          <a:p>
            <a:pPr marL="285750" indent="-285750">
              <a:buFont typeface="Arial" panose="020B0604020202020204" pitchFamily="34" charset="0"/>
              <a:buChar char="•"/>
            </a:pPr>
            <a:r>
              <a:rPr lang="pl-PL" sz="4400" dirty="0" err="1"/>
              <a:t>Reasoning</a:t>
            </a:r>
            <a:endParaRPr lang="pl-PL" sz="4400" dirty="0"/>
          </a:p>
          <a:p>
            <a:pPr marL="285750" indent="-285750">
              <a:buFont typeface="Arial" panose="020B0604020202020204" pitchFamily="34" charset="0"/>
              <a:buChar char="•"/>
            </a:pPr>
            <a:r>
              <a:rPr lang="pl-PL" sz="4400" dirty="0"/>
              <a:t>Natural Language Processing</a:t>
            </a:r>
          </a:p>
          <a:p>
            <a:pPr marL="285750" indent="-285750">
              <a:buFont typeface="Arial" panose="020B0604020202020204" pitchFamily="34" charset="0"/>
              <a:buChar char="•"/>
            </a:pPr>
            <a:r>
              <a:rPr lang="pl-PL" sz="4400" dirty="0"/>
              <a:t>Planning</a:t>
            </a:r>
          </a:p>
        </p:txBody>
      </p:sp>
      <p:cxnSp>
        <p:nvCxnSpPr>
          <p:cNvPr id="15" name="Łącznik prosty ze strzałką 14">
            <a:extLst>
              <a:ext uri="{FF2B5EF4-FFF2-40B4-BE49-F238E27FC236}">
                <a16:creationId xmlns:a16="http://schemas.microsoft.com/office/drawing/2014/main" id="{997BA04F-5AC7-4A43-AFDC-E0DDFF4AF3DA}"/>
              </a:ext>
            </a:extLst>
          </p:cNvPr>
          <p:cNvCxnSpPr>
            <a:cxnSpLocks/>
          </p:cNvCxnSpPr>
          <p:nvPr/>
        </p:nvCxnSpPr>
        <p:spPr>
          <a:xfrm flipV="1">
            <a:off x="5257800" y="1885950"/>
            <a:ext cx="2111879" cy="142666"/>
          </a:xfrm>
          <a:prstGeom prst="straightConnector1">
            <a:avLst/>
          </a:prstGeom>
          <a:ln w="1524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86117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upervised vs. Unsupervised Learning and use cases for each | by David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79" y="617538"/>
            <a:ext cx="11267168" cy="589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250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4D66EE5-3F0C-4C35-95EF-DC2BA9A04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09" y="455356"/>
            <a:ext cx="11676507" cy="594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971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3BF6D8-4282-49E1-863D-95119B90676C}"/>
              </a:ext>
            </a:extLst>
          </p:cNvPr>
          <p:cNvSpPr>
            <a:spLocks noGrp="1"/>
          </p:cNvSpPr>
          <p:nvPr>
            <p:ph type="title"/>
          </p:nvPr>
        </p:nvSpPr>
        <p:spPr/>
        <p:txBody>
          <a:bodyPr/>
          <a:lstStyle/>
          <a:p>
            <a:r>
              <a:rPr lang="pl-PL" dirty="0"/>
              <a:t>Basic </a:t>
            </a:r>
            <a:r>
              <a:rPr lang="pl-PL" dirty="0" err="1"/>
              <a:t>vocabulary</a:t>
            </a:r>
            <a:endParaRPr lang="pl-PL" dirty="0"/>
          </a:p>
        </p:txBody>
      </p:sp>
      <p:sp>
        <p:nvSpPr>
          <p:cNvPr id="3" name="Symbol zastępczy zawartości 2">
            <a:extLst>
              <a:ext uri="{FF2B5EF4-FFF2-40B4-BE49-F238E27FC236}">
                <a16:creationId xmlns:a16="http://schemas.microsoft.com/office/drawing/2014/main" id="{CFB9F6E4-7056-482E-A5DD-107F86219A1E}"/>
              </a:ext>
            </a:extLst>
          </p:cNvPr>
          <p:cNvSpPr>
            <a:spLocks noGrp="1"/>
          </p:cNvSpPr>
          <p:nvPr>
            <p:ph idx="1"/>
          </p:nvPr>
        </p:nvSpPr>
        <p:spPr/>
        <p:txBody>
          <a:bodyPr>
            <a:normAutofit lnSpcReduction="10000"/>
          </a:bodyPr>
          <a:lstStyle/>
          <a:p>
            <a:r>
              <a:rPr lang="pl-PL" dirty="0" err="1"/>
              <a:t>Dataset</a:t>
            </a:r>
            <a:endParaRPr lang="pl-PL" dirty="0"/>
          </a:p>
          <a:p>
            <a:r>
              <a:rPr lang="pl-PL" dirty="0"/>
              <a:t>Data </a:t>
            </a:r>
            <a:r>
              <a:rPr lang="pl-PL" dirty="0" err="1"/>
              <a:t>types</a:t>
            </a:r>
            <a:endParaRPr lang="pl-PL" dirty="0"/>
          </a:p>
          <a:p>
            <a:r>
              <a:rPr lang="pl-PL" dirty="0" err="1"/>
              <a:t>Mean</a:t>
            </a:r>
            <a:endParaRPr lang="pl-PL" dirty="0"/>
          </a:p>
          <a:p>
            <a:r>
              <a:rPr lang="pl-PL" dirty="0"/>
              <a:t>Median</a:t>
            </a:r>
          </a:p>
          <a:p>
            <a:r>
              <a:rPr lang="pl-PL" dirty="0" err="1"/>
              <a:t>Mode</a:t>
            </a:r>
            <a:endParaRPr lang="pl-PL" dirty="0"/>
          </a:p>
          <a:p>
            <a:r>
              <a:rPr lang="pl-PL" dirty="0"/>
              <a:t>Standard </a:t>
            </a:r>
            <a:r>
              <a:rPr lang="pl-PL" dirty="0" err="1"/>
              <a:t>deviation</a:t>
            </a:r>
            <a:endParaRPr lang="pl-PL" dirty="0"/>
          </a:p>
          <a:p>
            <a:r>
              <a:rPr lang="pl-PL" dirty="0" err="1"/>
              <a:t>Variance</a:t>
            </a:r>
            <a:endParaRPr lang="pl-PL" dirty="0"/>
          </a:p>
          <a:p>
            <a:r>
              <a:rPr lang="pl-PL" dirty="0" err="1"/>
              <a:t>Distrbution</a:t>
            </a:r>
            <a:endParaRPr lang="pl-PL" dirty="0"/>
          </a:p>
          <a:p>
            <a:r>
              <a:rPr lang="pl-PL" dirty="0"/>
              <a:t>Training/Test set</a:t>
            </a:r>
          </a:p>
        </p:txBody>
      </p:sp>
    </p:spTree>
    <p:extLst>
      <p:ext uri="{BB962C8B-B14F-4D97-AF65-F5344CB8AC3E}">
        <p14:creationId xmlns:p14="http://schemas.microsoft.com/office/powerpoint/2010/main" val="2118077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E7F965-C706-4969-A93F-333B0507269B}"/>
              </a:ext>
            </a:extLst>
          </p:cNvPr>
          <p:cNvSpPr>
            <a:spLocks noGrp="1"/>
          </p:cNvSpPr>
          <p:nvPr>
            <p:ph type="title"/>
          </p:nvPr>
        </p:nvSpPr>
        <p:spPr/>
        <p:txBody>
          <a:bodyPr/>
          <a:lstStyle/>
          <a:p>
            <a:r>
              <a:rPr lang="pl-PL" dirty="0" err="1"/>
              <a:t>Exemplary</a:t>
            </a:r>
            <a:r>
              <a:rPr lang="pl-PL" dirty="0"/>
              <a:t> </a:t>
            </a:r>
            <a:r>
              <a:rPr lang="pl-PL" dirty="0" err="1"/>
              <a:t>applications</a:t>
            </a:r>
            <a:endParaRPr lang="pl-PL" dirty="0"/>
          </a:p>
        </p:txBody>
      </p:sp>
      <p:sp>
        <p:nvSpPr>
          <p:cNvPr id="3" name="Symbol zastępczy zawartości 2">
            <a:extLst>
              <a:ext uri="{FF2B5EF4-FFF2-40B4-BE49-F238E27FC236}">
                <a16:creationId xmlns:a16="http://schemas.microsoft.com/office/drawing/2014/main" id="{D69CCAB4-75E8-4FAD-A115-7A2F59CF0E7A}"/>
              </a:ext>
            </a:extLst>
          </p:cNvPr>
          <p:cNvSpPr>
            <a:spLocks noGrp="1"/>
          </p:cNvSpPr>
          <p:nvPr>
            <p:ph idx="1"/>
          </p:nvPr>
        </p:nvSpPr>
        <p:spPr/>
        <p:txBody>
          <a:bodyPr>
            <a:normAutofit fontScale="92500" lnSpcReduction="20000"/>
          </a:bodyPr>
          <a:lstStyle/>
          <a:p>
            <a:r>
              <a:rPr lang="en-GB" dirty="0"/>
              <a:t>Traffic Alerts</a:t>
            </a:r>
          </a:p>
          <a:p>
            <a:r>
              <a:rPr lang="en-GB" dirty="0"/>
              <a:t>Social Media</a:t>
            </a:r>
          </a:p>
          <a:p>
            <a:r>
              <a:rPr lang="en-GB" dirty="0"/>
              <a:t>Transportation and Commuting</a:t>
            </a:r>
          </a:p>
          <a:p>
            <a:r>
              <a:rPr lang="en-GB" dirty="0"/>
              <a:t>Products Recommendations</a:t>
            </a:r>
          </a:p>
          <a:p>
            <a:r>
              <a:rPr lang="en-GB" dirty="0"/>
              <a:t>Virtual Personal Assistants</a:t>
            </a:r>
          </a:p>
          <a:p>
            <a:r>
              <a:rPr lang="en-GB" dirty="0"/>
              <a:t>Self Driving Cars</a:t>
            </a:r>
          </a:p>
          <a:p>
            <a:r>
              <a:rPr lang="en-GB" dirty="0"/>
              <a:t>Dynamic Pricing</a:t>
            </a:r>
          </a:p>
          <a:p>
            <a:r>
              <a:rPr lang="en-GB" dirty="0"/>
              <a:t>Google Translate</a:t>
            </a:r>
          </a:p>
          <a:p>
            <a:r>
              <a:rPr lang="en-GB" dirty="0"/>
              <a:t>Online Video Streaming</a:t>
            </a:r>
          </a:p>
          <a:p>
            <a:r>
              <a:rPr lang="en-GB" dirty="0"/>
              <a:t>Fraud Detection</a:t>
            </a:r>
          </a:p>
          <a:p>
            <a:endParaRPr lang="pl-PL" dirty="0"/>
          </a:p>
        </p:txBody>
      </p:sp>
      <p:sp>
        <p:nvSpPr>
          <p:cNvPr id="4" name="Prostokąt 3"/>
          <p:cNvSpPr/>
          <p:nvPr/>
        </p:nvSpPr>
        <p:spPr>
          <a:xfrm>
            <a:off x="6248285" y="6488668"/>
            <a:ext cx="6006581" cy="369332"/>
          </a:xfrm>
          <a:prstGeom prst="rect">
            <a:avLst/>
          </a:prstGeom>
        </p:spPr>
        <p:txBody>
          <a:bodyPr wrap="none">
            <a:spAutoFit/>
          </a:bodyPr>
          <a:lstStyle/>
          <a:p>
            <a:r>
              <a:rPr lang="en-GB" dirty="0"/>
              <a:t>https://www.edureka.co/blog/machine-learning-applications/</a:t>
            </a:r>
          </a:p>
        </p:txBody>
      </p:sp>
    </p:spTree>
    <p:extLst>
      <p:ext uri="{BB962C8B-B14F-4D97-AF65-F5344CB8AC3E}">
        <p14:creationId xmlns:p14="http://schemas.microsoft.com/office/powerpoint/2010/main" val="4183364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E88516-CE7E-4F63-9308-C6DA6663D908}"/>
              </a:ext>
            </a:extLst>
          </p:cNvPr>
          <p:cNvSpPr>
            <a:spLocks noGrp="1"/>
          </p:cNvSpPr>
          <p:nvPr>
            <p:ph type="ctrTitle"/>
          </p:nvPr>
        </p:nvSpPr>
        <p:spPr/>
        <p:txBody>
          <a:bodyPr/>
          <a:lstStyle/>
          <a:p>
            <a:r>
              <a:rPr lang="pl-PL" dirty="0" err="1"/>
              <a:t>Linear</a:t>
            </a:r>
            <a:r>
              <a:rPr lang="pl-PL" dirty="0"/>
              <a:t> </a:t>
            </a:r>
            <a:r>
              <a:rPr lang="pl-PL" dirty="0" err="1"/>
              <a:t>Regression</a:t>
            </a:r>
            <a:endParaRPr lang="pl-PL" dirty="0"/>
          </a:p>
        </p:txBody>
      </p:sp>
      <p:sp>
        <p:nvSpPr>
          <p:cNvPr id="3" name="Podtytuł 2">
            <a:extLst>
              <a:ext uri="{FF2B5EF4-FFF2-40B4-BE49-F238E27FC236}">
                <a16:creationId xmlns:a16="http://schemas.microsoft.com/office/drawing/2014/main" id="{5C098429-4D2C-4990-92FC-2E33A7F548A5}"/>
              </a:ext>
            </a:extLst>
          </p:cNvPr>
          <p:cNvSpPr>
            <a:spLocks noGrp="1"/>
          </p:cNvSpPr>
          <p:nvPr>
            <p:ph type="subTitle" idx="1"/>
          </p:nvPr>
        </p:nvSpPr>
        <p:spPr/>
        <p:txBody>
          <a:bodyPr/>
          <a:lstStyle/>
          <a:p>
            <a:r>
              <a:rPr lang="pl-PL" dirty="0" err="1"/>
              <a:t>Python</a:t>
            </a:r>
            <a:endParaRPr lang="pl-PL" dirty="0"/>
          </a:p>
          <a:p>
            <a:r>
              <a:rPr lang="pl-PL" dirty="0"/>
              <a:t>Wrocław, 2022</a:t>
            </a:r>
          </a:p>
        </p:txBody>
      </p:sp>
    </p:spTree>
    <p:extLst>
      <p:ext uri="{BB962C8B-B14F-4D97-AF65-F5344CB8AC3E}">
        <p14:creationId xmlns:p14="http://schemas.microsoft.com/office/powerpoint/2010/main" val="2957966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inear Regression Machine Learning | Examples | Gate Vidya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085" y="211046"/>
            <a:ext cx="9390743" cy="5994486"/>
          </a:xfrm>
          <a:prstGeom prst="rect">
            <a:avLst/>
          </a:prstGeom>
          <a:noFill/>
          <a:extLst>
            <a:ext uri="{909E8E84-426E-40DD-AFC4-6F175D3DCCD1}">
              <a14:hiddenFill xmlns:a14="http://schemas.microsoft.com/office/drawing/2010/main">
                <a:solidFill>
                  <a:srgbClr val="FFFFFF"/>
                </a:solidFill>
              </a14:hiddenFill>
            </a:ext>
          </a:extLst>
        </p:spPr>
      </p:pic>
      <p:sp>
        <p:nvSpPr>
          <p:cNvPr id="4" name="Prostokąt 3"/>
          <p:cNvSpPr/>
          <p:nvPr/>
        </p:nvSpPr>
        <p:spPr>
          <a:xfrm>
            <a:off x="7968342" y="6611779"/>
            <a:ext cx="7779658" cy="246221"/>
          </a:xfrm>
          <a:prstGeom prst="rect">
            <a:avLst/>
          </a:prstGeom>
        </p:spPr>
        <p:txBody>
          <a:bodyPr wrap="square">
            <a:spAutoFit/>
          </a:bodyPr>
          <a:lstStyle/>
          <a:p>
            <a:r>
              <a:rPr lang="en-GB" sz="1000" dirty="0"/>
              <a:t>https://www.gatevidyalay.com/linear-regression-machine-learning-examples/</a:t>
            </a:r>
          </a:p>
        </p:txBody>
      </p:sp>
    </p:spTree>
    <p:extLst>
      <p:ext uri="{BB962C8B-B14F-4D97-AF65-F5344CB8AC3E}">
        <p14:creationId xmlns:p14="http://schemas.microsoft.com/office/powerpoint/2010/main" val="1611022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Linear</a:t>
            </a:r>
            <a:r>
              <a:rPr lang="pl-PL" dirty="0"/>
              <a:t> </a:t>
            </a:r>
            <a:r>
              <a:rPr lang="pl-PL" dirty="0" err="1"/>
              <a:t>regression</a:t>
            </a:r>
            <a:r>
              <a:rPr lang="pl-PL" dirty="0"/>
              <a:t> in machine learning</a:t>
            </a:r>
            <a:endParaRPr lang="en-GB" dirty="0"/>
          </a:p>
        </p:txBody>
      </p:sp>
      <p:sp>
        <p:nvSpPr>
          <p:cNvPr id="3" name="Symbol zastępczy zawartości 2"/>
          <p:cNvSpPr>
            <a:spLocks noGrp="1"/>
          </p:cNvSpPr>
          <p:nvPr>
            <p:ph idx="1"/>
          </p:nvPr>
        </p:nvSpPr>
        <p:spPr>
          <a:xfrm>
            <a:off x="838200" y="1825625"/>
            <a:ext cx="5388429" cy="4351338"/>
          </a:xfrm>
        </p:spPr>
        <p:txBody>
          <a:bodyPr>
            <a:normAutofit/>
          </a:bodyPr>
          <a:lstStyle/>
          <a:p>
            <a:pPr algn="just">
              <a:lnSpc>
                <a:spcPct val="150000"/>
              </a:lnSpc>
            </a:pPr>
            <a:r>
              <a:rPr lang="en-GB" dirty="0"/>
              <a:t>supervised</a:t>
            </a:r>
            <a:r>
              <a:rPr lang="pl-PL" dirty="0"/>
              <a:t> learning </a:t>
            </a:r>
          </a:p>
          <a:p>
            <a:pPr algn="just">
              <a:lnSpc>
                <a:spcPct val="150000"/>
              </a:lnSpc>
            </a:pPr>
            <a:r>
              <a:rPr lang="en-001" dirty="0"/>
              <a:t>simple to use and understand</a:t>
            </a:r>
          </a:p>
          <a:p>
            <a:pPr algn="just">
              <a:lnSpc>
                <a:spcPct val="150000"/>
              </a:lnSpc>
            </a:pPr>
            <a:r>
              <a:rPr lang="en-001" dirty="0"/>
              <a:t>well-known pros and cons</a:t>
            </a:r>
          </a:p>
          <a:p>
            <a:pPr algn="just">
              <a:lnSpc>
                <a:spcPct val="150000"/>
              </a:lnSpc>
            </a:pPr>
            <a:r>
              <a:rPr lang="en-GB" dirty="0"/>
              <a:t>model finds the best fit linear line between the independent and dependent variable</a:t>
            </a:r>
            <a:endParaRPr lang="pl-PL" dirty="0"/>
          </a:p>
          <a:p>
            <a:endParaRPr lang="en-GB" sz="2400" dirty="0"/>
          </a:p>
        </p:txBody>
      </p:sp>
      <p:pic>
        <p:nvPicPr>
          <p:cNvPr id="4" name="Picture 2" descr="Linear Regression Machine Learning | Examples | Gate Vidya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743" y="1899568"/>
            <a:ext cx="4791904" cy="305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09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Simple </a:t>
            </a:r>
            <a:r>
              <a:rPr lang="pl-PL" dirty="0" err="1"/>
              <a:t>regression</a:t>
            </a:r>
            <a:endParaRPr lang="en-GB" dirty="0"/>
          </a:p>
        </p:txBody>
      </p:sp>
      <p:pic>
        <p:nvPicPr>
          <p:cNvPr id="4" name="Picture 2" descr="Linear Regression Machine Learning | Examples | Gate Vidya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15" y="2218883"/>
            <a:ext cx="4791904" cy="30588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pole tekstowe 4"/>
              <p:cNvSpPr txBox="1"/>
              <p:nvPr/>
            </p:nvSpPr>
            <p:spPr>
              <a:xfrm>
                <a:off x="7322457" y="1690688"/>
                <a:ext cx="307763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4000" b="0" i="1" smtClean="0">
                          <a:latin typeface="Cambria Math" panose="02040503050406030204" pitchFamily="18" charset="0"/>
                        </a:rPr>
                        <m:t>𝑦</m:t>
                      </m:r>
                      <m:r>
                        <a:rPr lang="pl-PL" sz="4000" b="0" i="1" smtClean="0">
                          <a:latin typeface="Cambria Math" panose="02040503050406030204" pitchFamily="18" charset="0"/>
                        </a:rPr>
                        <m:t>=</m:t>
                      </m:r>
                      <m:r>
                        <a:rPr lang="pl-PL" sz="4000" b="0" i="1" smtClean="0">
                          <a:latin typeface="Cambria Math" panose="02040503050406030204" pitchFamily="18" charset="0"/>
                        </a:rPr>
                        <m:t>𝑚</m:t>
                      </m:r>
                      <m:r>
                        <a:rPr lang="pl-PL" sz="4000" b="0" i="1" smtClean="0">
                          <a:latin typeface="Cambria Math" panose="02040503050406030204" pitchFamily="18" charset="0"/>
                        </a:rPr>
                        <m:t>∙</m:t>
                      </m:r>
                      <m:r>
                        <a:rPr lang="pl-PL" sz="4000" b="0" i="1" smtClean="0">
                          <a:latin typeface="Cambria Math" panose="02040503050406030204" pitchFamily="18" charset="0"/>
                        </a:rPr>
                        <m:t>𝑥</m:t>
                      </m:r>
                      <m:r>
                        <a:rPr lang="pl-PL" sz="4000" b="0" i="1" smtClean="0">
                          <a:latin typeface="Cambria Math" panose="02040503050406030204" pitchFamily="18" charset="0"/>
                        </a:rPr>
                        <m:t>+</m:t>
                      </m:r>
                      <m:r>
                        <a:rPr lang="pl-PL" sz="4000" b="0" i="1" smtClean="0">
                          <a:latin typeface="Cambria Math" panose="02040503050406030204" pitchFamily="18" charset="0"/>
                        </a:rPr>
                        <m:t>𝑏</m:t>
                      </m:r>
                    </m:oMath>
                  </m:oMathPara>
                </a14:m>
                <a:endParaRPr lang="en-GB" sz="4000" dirty="0"/>
              </a:p>
            </p:txBody>
          </p:sp>
        </mc:Choice>
        <mc:Fallback xmlns="">
          <p:sp>
            <p:nvSpPr>
              <p:cNvPr id="5" name="pole tekstowe 4"/>
              <p:cNvSpPr txBox="1">
                <a:spLocks noRot="1" noChangeAspect="1" noMove="1" noResize="1" noEditPoints="1" noAdjustHandles="1" noChangeArrowheads="1" noChangeShapeType="1" noTextEdit="1"/>
              </p:cNvSpPr>
              <p:nvPr/>
            </p:nvSpPr>
            <p:spPr>
              <a:xfrm>
                <a:off x="7322457" y="1690688"/>
                <a:ext cx="3077637" cy="615553"/>
              </a:xfrm>
              <a:prstGeom prst="rect">
                <a:avLst/>
              </a:prstGeom>
              <a:blipFill>
                <a:blip r:embed="rId3"/>
                <a:stretch>
                  <a:fillRect/>
                </a:stretch>
              </a:blipFill>
            </p:spPr>
            <p:txBody>
              <a:bodyPr/>
              <a:lstStyle/>
              <a:p>
                <a:r>
                  <a:rPr lang="en-GB">
                    <a:noFill/>
                  </a:rPr>
                  <a:t> </a:t>
                </a:r>
              </a:p>
            </p:txBody>
          </p:sp>
        </mc:Fallback>
      </mc:AlternateContent>
      <p:sp>
        <p:nvSpPr>
          <p:cNvPr id="6" name="pole tekstowe 5"/>
          <p:cNvSpPr txBox="1"/>
          <p:nvPr/>
        </p:nvSpPr>
        <p:spPr>
          <a:xfrm>
            <a:off x="7638064" y="661864"/>
            <a:ext cx="946093" cy="523220"/>
          </a:xfrm>
          <a:prstGeom prst="rect">
            <a:avLst/>
          </a:prstGeom>
          <a:noFill/>
        </p:spPr>
        <p:txBody>
          <a:bodyPr wrap="none" rtlCol="0">
            <a:spAutoFit/>
          </a:bodyPr>
          <a:lstStyle/>
          <a:p>
            <a:r>
              <a:rPr lang="pl-PL" sz="2800" i="1" dirty="0" err="1"/>
              <a:t>slope</a:t>
            </a:r>
            <a:endParaRPr lang="en-GB" sz="2800" i="1" dirty="0"/>
          </a:p>
        </p:txBody>
      </p:sp>
      <p:sp>
        <p:nvSpPr>
          <p:cNvPr id="7" name="pole tekstowe 6"/>
          <p:cNvSpPr txBox="1"/>
          <p:nvPr/>
        </p:nvSpPr>
        <p:spPr>
          <a:xfrm>
            <a:off x="8992541" y="661864"/>
            <a:ext cx="1479829" cy="523220"/>
          </a:xfrm>
          <a:prstGeom prst="rect">
            <a:avLst/>
          </a:prstGeom>
          <a:noFill/>
        </p:spPr>
        <p:txBody>
          <a:bodyPr wrap="none" rtlCol="0">
            <a:spAutoFit/>
          </a:bodyPr>
          <a:lstStyle/>
          <a:p>
            <a:r>
              <a:rPr lang="pl-PL" sz="2800" i="1" dirty="0" err="1"/>
              <a:t>intercept</a:t>
            </a:r>
            <a:endParaRPr lang="en-GB" sz="2800" i="1" dirty="0"/>
          </a:p>
        </p:txBody>
      </p:sp>
      <p:cxnSp>
        <p:nvCxnSpPr>
          <p:cNvPr id="9" name="Łącznik prosty ze strzałką 8"/>
          <p:cNvCxnSpPr/>
          <p:nvPr/>
        </p:nvCxnSpPr>
        <p:spPr>
          <a:xfrm>
            <a:off x="8258384" y="1202699"/>
            <a:ext cx="283029" cy="6208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Łącznik prosty ze strzałką 9"/>
          <p:cNvCxnSpPr/>
          <p:nvPr/>
        </p:nvCxnSpPr>
        <p:spPr>
          <a:xfrm>
            <a:off x="9732456" y="1202699"/>
            <a:ext cx="283029" cy="6208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401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Overfitting</a:t>
            </a:r>
            <a:endParaRPr lang="en-GB" dirty="0"/>
          </a:p>
        </p:txBody>
      </p:sp>
      <p:pic>
        <p:nvPicPr>
          <p:cNvPr id="10246" name="Picture 6" descr="https://upload.wikimedia.org/wikipedia/commons/6/68/Overfitted_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975" y="1539201"/>
            <a:ext cx="7407275" cy="5029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06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Multilinear</a:t>
            </a:r>
            <a:r>
              <a:rPr lang="pl-PL" dirty="0"/>
              <a:t> </a:t>
            </a:r>
            <a:r>
              <a:rPr lang="pl-PL" dirty="0" err="1"/>
              <a:t>regression</a:t>
            </a:r>
            <a:endParaRPr lang="en-GB" dirty="0"/>
          </a:p>
        </p:txBody>
      </p:sp>
      <mc:AlternateContent xmlns:mc="http://schemas.openxmlformats.org/markup-compatibility/2006" xmlns:a14="http://schemas.microsoft.com/office/drawing/2010/main">
        <mc:Choice Requires="a14">
          <p:sp>
            <p:nvSpPr>
              <p:cNvPr id="5" name="pole tekstowe 4"/>
              <p:cNvSpPr txBox="1"/>
              <p:nvPr/>
            </p:nvSpPr>
            <p:spPr>
              <a:xfrm>
                <a:off x="1889396" y="1690688"/>
                <a:ext cx="920393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4000" b="0" i="1" smtClean="0">
                          <a:latin typeface="Cambria Math" panose="02040503050406030204" pitchFamily="18" charset="0"/>
                        </a:rPr>
                        <m:t>𝑦</m:t>
                      </m:r>
                      <m:r>
                        <a:rPr lang="pl-PL" sz="4000" b="0" i="1" smtClean="0">
                          <a:latin typeface="Cambria Math" panose="02040503050406030204" pitchFamily="18" charset="0"/>
                        </a:rPr>
                        <m:t>=</m:t>
                      </m:r>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𝑚</m:t>
                          </m:r>
                        </m:e>
                        <m:sub>
                          <m:r>
                            <a:rPr lang="pl-PL" sz="4000" b="0" i="1" smtClean="0">
                              <a:latin typeface="Cambria Math" panose="02040503050406030204" pitchFamily="18" charset="0"/>
                            </a:rPr>
                            <m:t>1</m:t>
                          </m:r>
                        </m:sub>
                      </m:sSub>
                      <m:r>
                        <a:rPr lang="pl-PL" sz="4000" b="0" i="1" smtClean="0">
                          <a:latin typeface="Cambria Math" panose="02040503050406030204" pitchFamily="18" charset="0"/>
                        </a:rPr>
                        <m:t>∙</m:t>
                      </m:r>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𝑥</m:t>
                          </m:r>
                        </m:e>
                        <m:sub>
                          <m:r>
                            <a:rPr lang="pl-PL" sz="4000" b="0" i="1" smtClean="0">
                              <a:latin typeface="Cambria Math" panose="02040503050406030204" pitchFamily="18" charset="0"/>
                            </a:rPr>
                            <m:t>1</m:t>
                          </m:r>
                        </m:sub>
                      </m:sSub>
                      <m:r>
                        <a:rPr lang="pl-PL" sz="4000" b="0" i="1" smtClean="0">
                          <a:latin typeface="Cambria Math" panose="02040503050406030204" pitchFamily="18" charset="0"/>
                        </a:rPr>
                        <m:t>+</m:t>
                      </m:r>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𝑚</m:t>
                          </m:r>
                        </m:e>
                        <m:sub>
                          <m:r>
                            <a:rPr lang="pl-PL" sz="4000" b="0" i="1" smtClean="0">
                              <a:latin typeface="Cambria Math" panose="02040503050406030204" pitchFamily="18" charset="0"/>
                            </a:rPr>
                            <m:t>2</m:t>
                          </m:r>
                        </m:sub>
                      </m:sSub>
                      <m:r>
                        <a:rPr lang="pl-PL" sz="4000" b="0" i="1" smtClean="0">
                          <a:latin typeface="Cambria Math" panose="02040503050406030204" pitchFamily="18" charset="0"/>
                        </a:rPr>
                        <m:t>∙</m:t>
                      </m:r>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𝑥</m:t>
                          </m:r>
                        </m:e>
                        <m:sub>
                          <m:r>
                            <a:rPr lang="pl-PL" sz="4000" b="0" i="1" smtClean="0">
                              <a:latin typeface="Cambria Math" panose="02040503050406030204" pitchFamily="18" charset="0"/>
                            </a:rPr>
                            <m:t>2</m:t>
                          </m:r>
                        </m:sub>
                      </m:sSub>
                      <m:r>
                        <a:rPr lang="pl-PL" sz="4000" b="0" i="1" smtClean="0">
                          <a:latin typeface="Cambria Math" panose="02040503050406030204" pitchFamily="18" charset="0"/>
                        </a:rPr>
                        <m:t>+ …+</m:t>
                      </m:r>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𝑚</m:t>
                          </m:r>
                        </m:e>
                        <m:sub>
                          <m:r>
                            <a:rPr lang="pl-PL" sz="4000" b="0" i="1" smtClean="0">
                              <a:latin typeface="Cambria Math" panose="02040503050406030204" pitchFamily="18" charset="0"/>
                            </a:rPr>
                            <m:t>𝑛</m:t>
                          </m:r>
                        </m:sub>
                      </m:sSub>
                      <m:r>
                        <a:rPr lang="pl-PL" sz="4000" b="0" i="1" smtClean="0">
                          <a:latin typeface="Cambria Math" panose="02040503050406030204" pitchFamily="18" charset="0"/>
                        </a:rPr>
                        <m:t>∙</m:t>
                      </m:r>
                      <m:sSub>
                        <m:sSubPr>
                          <m:ctrlPr>
                            <a:rPr lang="pl-PL" sz="4000" b="0" i="1" smtClean="0">
                              <a:latin typeface="Cambria Math" panose="02040503050406030204" pitchFamily="18" charset="0"/>
                            </a:rPr>
                          </m:ctrlPr>
                        </m:sSubPr>
                        <m:e>
                          <m:r>
                            <a:rPr lang="pl-PL" sz="4000" b="0" i="1" smtClean="0">
                              <a:latin typeface="Cambria Math" panose="02040503050406030204" pitchFamily="18" charset="0"/>
                            </a:rPr>
                            <m:t>𝑥</m:t>
                          </m:r>
                        </m:e>
                        <m:sub>
                          <m:r>
                            <a:rPr lang="pl-PL" sz="4000" b="0" i="1" smtClean="0">
                              <a:latin typeface="Cambria Math" panose="02040503050406030204" pitchFamily="18" charset="0"/>
                            </a:rPr>
                            <m:t>𝑛</m:t>
                          </m:r>
                        </m:sub>
                      </m:sSub>
                      <m:r>
                        <a:rPr lang="pl-PL" sz="4000" b="0" i="1" smtClean="0">
                          <a:latin typeface="Cambria Math" panose="02040503050406030204" pitchFamily="18" charset="0"/>
                        </a:rPr>
                        <m:t>+</m:t>
                      </m:r>
                      <m:r>
                        <a:rPr lang="pl-PL" sz="4000" b="0" i="1" smtClean="0">
                          <a:latin typeface="Cambria Math" panose="02040503050406030204" pitchFamily="18" charset="0"/>
                        </a:rPr>
                        <m:t>𝑏</m:t>
                      </m:r>
                    </m:oMath>
                  </m:oMathPara>
                </a14:m>
                <a:endParaRPr lang="en-GB" sz="4000" dirty="0"/>
              </a:p>
            </p:txBody>
          </p:sp>
        </mc:Choice>
        <mc:Fallback xmlns="">
          <p:sp>
            <p:nvSpPr>
              <p:cNvPr id="5" name="pole tekstowe 4"/>
              <p:cNvSpPr txBox="1">
                <a:spLocks noRot="1" noChangeAspect="1" noMove="1" noResize="1" noEditPoints="1" noAdjustHandles="1" noChangeArrowheads="1" noChangeShapeType="1" noTextEdit="1"/>
              </p:cNvSpPr>
              <p:nvPr/>
            </p:nvSpPr>
            <p:spPr>
              <a:xfrm>
                <a:off x="1889396" y="1690688"/>
                <a:ext cx="9203930" cy="615553"/>
              </a:xfrm>
              <a:prstGeom prst="rect">
                <a:avLst/>
              </a:prstGeom>
              <a:blipFill>
                <a:blip r:embed="rId2"/>
                <a:stretch>
                  <a:fillRect/>
                </a:stretch>
              </a:blipFill>
            </p:spPr>
            <p:txBody>
              <a:bodyPr/>
              <a:lstStyle/>
              <a:p>
                <a:r>
                  <a:rPr lang="en-GB">
                    <a:noFill/>
                  </a:rPr>
                  <a:t> </a:t>
                </a:r>
              </a:p>
            </p:txBody>
          </p:sp>
        </mc:Fallback>
      </mc:AlternateContent>
      <p:pic>
        <p:nvPicPr>
          <p:cNvPr id="10242" name="Picture 2" descr="Multiple Linear Regression and Visualization in Python | Pythonic Excursion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0438" y="2691581"/>
            <a:ext cx="10793362" cy="359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31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2F42DD7B-C0E6-4A5F-AA58-0885BB21C8A1}"/>
              </a:ext>
            </a:extLst>
          </p:cNvPr>
          <p:cNvGraphicFramePr/>
          <p:nvPr/>
        </p:nvGraphicFramePr>
        <p:xfrm>
          <a:off x="-381356" y="369605"/>
          <a:ext cx="7751035" cy="61187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pole tekstowe 12">
            <a:extLst>
              <a:ext uri="{FF2B5EF4-FFF2-40B4-BE49-F238E27FC236}">
                <a16:creationId xmlns:a16="http://schemas.microsoft.com/office/drawing/2014/main" id="{DE60C4F8-3E76-48E1-B45F-68768772A200}"/>
              </a:ext>
            </a:extLst>
          </p:cNvPr>
          <p:cNvSpPr txBox="1"/>
          <p:nvPr/>
        </p:nvSpPr>
        <p:spPr>
          <a:xfrm>
            <a:off x="7512133" y="1012954"/>
            <a:ext cx="4508417" cy="4832092"/>
          </a:xfrm>
          <a:prstGeom prst="rect">
            <a:avLst/>
          </a:prstGeom>
          <a:noFill/>
        </p:spPr>
        <p:txBody>
          <a:bodyPr wrap="square" rtlCol="0">
            <a:spAutoFit/>
          </a:bodyPr>
          <a:lstStyle/>
          <a:p>
            <a:pPr marL="571500" indent="-571500">
              <a:buFont typeface="Arial" panose="020B0604020202020204" pitchFamily="34" charset="0"/>
              <a:buChar char="•"/>
            </a:pPr>
            <a:r>
              <a:rPr lang="pl-PL" sz="4400" dirty="0" err="1"/>
              <a:t>Supervised</a:t>
            </a:r>
            <a:r>
              <a:rPr lang="pl-PL" sz="4400" dirty="0"/>
              <a:t> learning</a:t>
            </a:r>
          </a:p>
          <a:p>
            <a:pPr marL="571500" indent="-571500">
              <a:buFont typeface="Arial" panose="020B0604020202020204" pitchFamily="34" charset="0"/>
              <a:buChar char="•"/>
            </a:pPr>
            <a:r>
              <a:rPr lang="pl-PL" sz="4400" dirty="0" err="1"/>
              <a:t>Unsupervised</a:t>
            </a:r>
            <a:r>
              <a:rPr lang="pl-PL" sz="4400" dirty="0"/>
              <a:t> learning</a:t>
            </a:r>
          </a:p>
          <a:p>
            <a:pPr marL="571500" indent="-571500">
              <a:buFont typeface="Arial" panose="020B0604020202020204" pitchFamily="34" charset="0"/>
              <a:buChar char="•"/>
            </a:pPr>
            <a:r>
              <a:rPr lang="pl-PL" sz="4400" dirty="0" err="1"/>
              <a:t>Reinforcment</a:t>
            </a:r>
            <a:r>
              <a:rPr lang="pl-PL" sz="4400" dirty="0"/>
              <a:t> learning</a:t>
            </a:r>
          </a:p>
          <a:p>
            <a:pPr marL="571500" indent="-571500">
              <a:buFont typeface="Arial" panose="020B0604020202020204" pitchFamily="34" charset="0"/>
              <a:buChar char="•"/>
            </a:pPr>
            <a:r>
              <a:rPr lang="pl-PL" sz="4400" dirty="0" err="1"/>
              <a:t>Deep</a:t>
            </a:r>
            <a:r>
              <a:rPr lang="pl-PL" sz="4400" dirty="0"/>
              <a:t> learning </a:t>
            </a:r>
          </a:p>
        </p:txBody>
      </p:sp>
      <p:cxnSp>
        <p:nvCxnSpPr>
          <p:cNvPr id="15" name="Łącznik prosty ze strzałką 14">
            <a:extLst>
              <a:ext uri="{FF2B5EF4-FFF2-40B4-BE49-F238E27FC236}">
                <a16:creationId xmlns:a16="http://schemas.microsoft.com/office/drawing/2014/main" id="{997BA04F-5AC7-4A43-AFDC-E0DDFF4AF3DA}"/>
              </a:ext>
            </a:extLst>
          </p:cNvPr>
          <p:cNvCxnSpPr>
            <a:cxnSpLocks/>
          </p:cNvCxnSpPr>
          <p:nvPr/>
        </p:nvCxnSpPr>
        <p:spPr>
          <a:xfrm>
            <a:off x="5040060" y="4409866"/>
            <a:ext cx="2472073" cy="200234"/>
          </a:xfrm>
          <a:prstGeom prst="straightConnector1">
            <a:avLst/>
          </a:prstGeom>
          <a:ln w="1524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40998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Simple </a:t>
            </a:r>
            <a:r>
              <a:rPr lang="pl-PL" dirty="0" err="1"/>
              <a:t>regression</a:t>
            </a:r>
            <a:endParaRPr lang="en-GB" dirty="0"/>
          </a:p>
        </p:txBody>
      </p:sp>
      <p:pic>
        <p:nvPicPr>
          <p:cNvPr id="4" name="Picture 2" descr="Linear Regression Machine Learning | Examples | Gate Vidya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15" y="2218883"/>
            <a:ext cx="4791904" cy="30588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pole tekstowe 4"/>
              <p:cNvSpPr txBox="1"/>
              <p:nvPr/>
            </p:nvSpPr>
            <p:spPr>
              <a:xfrm>
                <a:off x="7322457" y="1690688"/>
                <a:ext cx="3077637"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4000" b="0" i="1" smtClean="0">
                          <a:latin typeface="Cambria Math" panose="02040503050406030204" pitchFamily="18" charset="0"/>
                        </a:rPr>
                        <m:t>𝑦</m:t>
                      </m:r>
                      <m:r>
                        <a:rPr lang="pl-PL" sz="4000" b="0" i="1" smtClean="0">
                          <a:latin typeface="Cambria Math" panose="02040503050406030204" pitchFamily="18" charset="0"/>
                        </a:rPr>
                        <m:t>=</m:t>
                      </m:r>
                      <m:r>
                        <a:rPr lang="pl-PL" sz="4000" b="0" i="1" smtClean="0">
                          <a:latin typeface="Cambria Math" panose="02040503050406030204" pitchFamily="18" charset="0"/>
                        </a:rPr>
                        <m:t>𝑚</m:t>
                      </m:r>
                      <m:r>
                        <a:rPr lang="pl-PL" sz="4000" b="0" i="1" smtClean="0">
                          <a:latin typeface="Cambria Math" panose="02040503050406030204" pitchFamily="18" charset="0"/>
                        </a:rPr>
                        <m:t>∙</m:t>
                      </m:r>
                      <m:r>
                        <a:rPr lang="pl-PL" sz="4000" b="0" i="1" smtClean="0">
                          <a:latin typeface="Cambria Math" panose="02040503050406030204" pitchFamily="18" charset="0"/>
                        </a:rPr>
                        <m:t>𝑥</m:t>
                      </m:r>
                      <m:r>
                        <a:rPr lang="pl-PL" sz="4000" b="0" i="1" smtClean="0">
                          <a:latin typeface="Cambria Math" panose="02040503050406030204" pitchFamily="18" charset="0"/>
                        </a:rPr>
                        <m:t>+</m:t>
                      </m:r>
                      <m:r>
                        <a:rPr lang="pl-PL" sz="4000" b="0" i="1" smtClean="0">
                          <a:latin typeface="Cambria Math" panose="02040503050406030204" pitchFamily="18" charset="0"/>
                        </a:rPr>
                        <m:t>𝑏</m:t>
                      </m:r>
                    </m:oMath>
                  </m:oMathPara>
                </a14:m>
                <a:endParaRPr lang="en-GB" sz="4000" dirty="0"/>
              </a:p>
            </p:txBody>
          </p:sp>
        </mc:Choice>
        <mc:Fallback xmlns="">
          <p:sp>
            <p:nvSpPr>
              <p:cNvPr id="5" name="pole tekstowe 4"/>
              <p:cNvSpPr txBox="1">
                <a:spLocks noRot="1" noChangeAspect="1" noMove="1" noResize="1" noEditPoints="1" noAdjustHandles="1" noChangeArrowheads="1" noChangeShapeType="1" noTextEdit="1"/>
              </p:cNvSpPr>
              <p:nvPr/>
            </p:nvSpPr>
            <p:spPr>
              <a:xfrm>
                <a:off x="7322457" y="1690688"/>
                <a:ext cx="3077637" cy="615553"/>
              </a:xfrm>
              <a:prstGeom prst="rect">
                <a:avLst/>
              </a:prstGeom>
              <a:blipFill>
                <a:blip r:embed="rId3"/>
                <a:stretch>
                  <a:fillRect/>
                </a:stretch>
              </a:blipFill>
            </p:spPr>
            <p:txBody>
              <a:bodyPr/>
              <a:lstStyle/>
              <a:p>
                <a:r>
                  <a:rPr lang="en-GB">
                    <a:noFill/>
                  </a:rPr>
                  <a:t> </a:t>
                </a:r>
              </a:p>
            </p:txBody>
          </p:sp>
        </mc:Fallback>
      </mc:AlternateContent>
      <p:sp>
        <p:nvSpPr>
          <p:cNvPr id="6" name="pole tekstowe 5"/>
          <p:cNvSpPr txBox="1"/>
          <p:nvPr/>
        </p:nvSpPr>
        <p:spPr>
          <a:xfrm>
            <a:off x="7638064" y="661864"/>
            <a:ext cx="946093" cy="523220"/>
          </a:xfrm>
          <a:prstGeom prst="rect">
            <a:avLst/>
          </a:prstGeom>
          <a:noFill/>
        </p:spPr>
        <p:txBody>
          <a:bodyPr wrap="none" rtlCol="0">
            <a:spAutoFit/>
          </a:bodyPr>
          <a:lstStyle/>
          <a:p>
            <a:r>
              <a:rPr lang="pl-PL" sz="2800" i="1" dirty="0" err="1"/>
              <a:t>slope</a:t>
            </a:r>
            <a:endParaRPr lang="en-GB" sz="2800" i="1" dirty="0"/>
          </a:p>
        </p:txBody>
      </p:sp>
      <p:sp>
        <p:nvSpPr>
          <p:cNvPr id="7" name="pole tekstowe 6"/>
          <p:cNvSpPr txBox="1"/>
          <p:nvPr/>
        </p:nvSpPr>
        <p:spPr>
          <a:xfrm>
            <a:off x="8992541" y="661864"/>
            <a:ext cx="1479829" cy="523220"/>
          </a:xfrm>
          <a:prstGeom prst="rect">
            <a:avLst/>
          </a:prstGeom>
          <a:noFill/>
        </p:spPr>
        <p:txBody>
          <a:bodyPr wrap="none" rtlCol="0">
            <a:spAutoFit/>
          </a:bodyPr>
          <a:lstStyle/>
          <a:p>
            <a:r>
              <a:rPr lang="pl-PL" sz="2800" i="1" dirty="0" err="1"/>
              <a:t>intercept</a:t>
            </a:r>
            <a:endParaRPr lang="en-GB" sz="2800" i="1" dirty="0"/>
          </a:p>
        </p:txBody>
      </p:sp>
      <p:cxnSp>
        <p:nvCxnSpPr>
          <p:cNvPr id="9" name="Łącznik prosty ze strzałką 8"/>
          <p:cNvCxnSpPr/>
          <p:nvPr/>
        </p:nvCxnSpPr>
        <p:spPr>
          <a:xfrm>
            <a:off x="8258384" y="1202699"/>
            <a:ext cx="283029" cy="6208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Łącznik prosty ze strzałką 9"/>
          <p:cNvCxnSpPr/>
          <p:nvPr/>
        </p:nvCxnSpPr>
        <p:spPr>
          <a:xfrm>
            <a:off x="9732456" y="1202699"/>
            <a:ext cx="283029" cy="6208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pole tekstowe 10"/>
          <p:cNvSpPr txBox="1"/>
          <p:nvPr/>
        </p:nvSpPr>
        <p:spPr>
          <a:xfrm>
            <a:off x="6215277" y="3591244"/>
            <a:ext cx="5138523" cy="523220"/>
          </a:xfrm>
          <a:prstGeom prst="rect">
            <a:avLst/>
          </a:prstGeom>
          <a:noFill/>
        </p:spPr>
        <p:txBody>
          <a:bodyPr wrap="none" rtlCol="0">
            <a:spAutoFit/>
          </a:bodyPr>
          <a:lstStyle/>
          <a:p>
            <a:r>
              <a:rPr lang="pl-PL" sz="2800" i="1" dirty="0" err="1"/>
              <a:t>sometimes</a:t>
            </a:r>
            <a:r>
              <a:rPr lang="pl-PL" sz="2800" i="1" dirty="0"/>
              <a:t> </a:t>
            </a:r>
            <a:r>
              <a:rPr lang="pl-PL" sz="2800" i="1" dirty="0" err="1"/>
              <a:t>it</a:t>
            </a:r>
            <a:r>
              <a:rPr lang="pl-PL" sz="2800" i="1" dirty="0"/>
              <a:t> </a:t>
            </a:r>
            <a:r>
              <a:rPr lang="pl-PL" sz="2800" i="1" dirty="0" err="1"/>
              <a:t>can</a:t>
            </a:r>
            <a:r>
              <a:rPr lang="pl-PL" sz="2800" i="1" dirty="0"/>
              <a:t> be </a:t>
            </a:r>
            <a:r>
              <a:rPr lang="pl-PL" sz="2800" i="1" dirty="0" err="1"/>
              <a:t>assumed</a:t>
            </a:r>
            <a:r>
              <a:rPr lang="pl-PL" sz="2800" i="1" dirty="0"/>
              <a:t> as 0</a:t>
            </a:r>
            <a:endParaRPr lang="en-GB" sz="2800" i="1" dirty="0"/>
          </a:p>
        </p:txBody>
      </p:sp>
      <p:cxnSp>
        <p:nvCxnSpPr>
          <p:cNvPr id="12" name="Łącznik prosty ze strzałką 11"/>
          <p:cNvCxnSpPr/>
          <p:nvPr/>
        </p:nvCxnSpPr>
        <p:spPr>
          <a:xfrm flipV="1">
            <a:off x="8442642" y="2306241"/>
            <a:ext cx="1572843" cy="132556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519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ytuł 1"/>
              <p:cNvSpPr>
                <a:spLocks noGrp="1"/>
              </p:cNvSpPr>
              <p:nvPr>
                <p:ph type="title"/>
              </p:nvPr>
            </p:nvSpPr>
            <p:spPr/>
            <p:txBody>
              <a:bodyPr/>
              <a:lstStyle/>
              <a:p>
                <a:r>
                  <a:rPr lang="pl-PL" dirty="0"/>
                  <a:t>Coefficient of </a:t>
                </a:r>
                <a:r>
                  <a:rPr lang="pl-PL" dirty="0" err="1"/>
                  <a:t>determination</a:t>
                </a:r>
                <a:r>
                  <a:rPr lang="pl-PL" dirty="0"/>
                  <a:t> - </a:t>
                </a:r>
                <a14:m>
                  <m:oMath xmlns:m="http://schemas.openxmlformats.org/officeDocument/2006/math">
                    <m:sSup>
                      <m:sSupPr>
                        <m:ctrlPr>
                          <a:rPr lang="pl-PL" b="0" i="1" smtClean="0">
                            <a:latin typeface="Cambria Math" panose="02040503050406030204" pitchFamily="18" charset="0"/>
                          </a:rPr>
                        </m:ctrlPr>
                      </m:sSupPr>
                      <m:e>
                        <m:r>
                          <a:rPr lang="pl-PL" b="0" i="1" smtClean="0">
                            <a:latin typeface="Cambria Math" panose="02040503050406030204" pitchFamily="18" charset="0"/>
                          </a:rPr>
                          <m:t>𝑅</m:t>
                        </m:r>
                      </m:e>
                      <m:sup>
                        <m:r>
                          <a:rPr lang="pl-PL" b="0" i="1" smtClean="0">
                            <a:latin typeface="Cambria Math" panose="02040503050406030204" pitchFamily="18" charset="0"/>
                          </a:rPr>
                          <m:t>2</m:t>
                        </m:r>
                      </m:sup>
                    </m:sSup>
                  </m:oMath>
                </a14:m>
                <a:endParaRPr lang="en-GB" dirty="0"/>
              </a:p>
            </p:txBody>
          </p:sp>
        </mc:Choice>
        <mc:Fallback xmlns="">
          <p:sp>
            <p:nvSpPr>
              <p:cNvPr id="2" name="Tytuł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pole tekstowe 3"/>
              <p:cNvSpPr txBox="1"/>
              <p:nvPr/>
            </p:nvSpPr>
            <p:spPr>
              <a:xfrm>
                <a:off x="685802" y="1991273"/>
                <a:ext cx="4838698" cy="11453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l-PL" sz="2800" b="0" i="1" smtClean="0">
                          <a:solidFill>
                            <a:schemeClr val="accent1">
                              <a:lumMod val="75000"/>
                            </a:schemeClr>
                          </a:solidFill>
                          <a:latin typeface="Cambria Math" panose="02040503050406030204" pitchFamily="18" charset="0"/>
                        </a:rPr>
                        <m:t>𝑆</m:t>
                      </m:r>
                      <m:sSub>
                        <m:sSubPr>
                          <m:ctrlPr>
                            <a:rPr lang="pl-PL" sz="2800" b="0" i="1" smtClean="0">
                              <a:solidFill>
                                <a:schemeClr val="accent1">
                                  <a:lumMod val="75000"/>
                                </a:schemeClr>
                              </a:solidFill>
                              <a:latin typeface="Cambria Math" panose="02040503050406030204" pitchFamily="18" charset="0"/>
                            </a:rPr>
                          </m:ctrlPr>
                        </m:sSubPr>
                        <m:e>
                          <m:r>
                            <a:rPr lang="pl-PL" sz="2800" b="0" i="1" smtClean="0">
                              <a:solidFill>
                                <a:schemeClr val="accent1">
                                  <a:lumMod val="75000"/>
                                </a:schemeClr>
                              </a:solidFill>
                              <a:latin typeface="Cambria Math" panose="02040503050406030204" pitchFamily="18" charset="0"/>
                            </a:rPr>
                            <m:t>𝑆</m:t>
                          </m:r>
                        </m:e>
                        <m:sub>
                          <m:r>
                            <a:rPr lang="pl-PL" sz="2800" b="0" i="1" smtClean="0">
                              <a:solidFill>
                                <a:schemeClr val="accent1">
                                  <a:lumMod val="75000"/>
                                </a:schemeClr>
                              </a:solidFill>
                              <a:latin typeface="Cambria Math" panose="02040503050406030204" pitchFamily="18" charset="0"/>
                            </a:rPr>
                            <m:t>𝑟𝑒𝑠</m:t>
                          </m:r>
                        </m:sub>
                      </m:sSub>
                      <m:r>
                        <a:rPr lang="pl-PL" sz="2800" b="0" i="1" smtClean="0">
                          <a:latin typeface="Cambria Math" panose="02040503050406030204" pitchFamily="18" charset="0"/>
                        </a:rPr>
                        <m:t>=</m:t>
                      </m:r>
                      <m:nary>
                        <m:naryPr>
                          <m:chr m:val="∑"/>
                          <m:supHide m:val="on"/>
                          <m:ctrlPr>
                            <a:rPr lang="pl-PL" sz="2800" b="0" i="1" smtClean="0">
                              <a:latin typeface="Cambria Math" panose="02040503050406030204" pitchFamily="18" charset="0"/>
                            </a:rPr>
                          </m:ctrlPr>
                        </m:naryPr>
                        <m:sub>
                          <m:r>
                            <m:rPr>
                              <m:brk m:alnAt="7"/>
                            </m:rPr>
                            <a:rPr lang="pl-PL" sz="2800" b="0" i="1" smtClean="0">
                              <a:latin typeface="Cambria Math" panose="02040503050406030204" pitchFamily="18" charset="0"/>
                            </a:rPr>
                            <m:t>𝑖</m:t>
                          </m:r>
                        </m:sub>
                        <m:sup/>
                        <m:e>
                          <m:sSup>
                            <m:sSupPr>
                              <m:ctrlPr>
                                <a:rPr lang="pl-PL" sz="2800" b="0" i="1" smtClean="0">
                                  <a:latin typeface="Cambria Math" panose="02040503050406030204" pitchFamily="18" charset="0"/>
                                </a:rPr>
                              </m:ctrlPr>
                            </m:sSupPr>
                            <m:e>
                              <m:d>
                                <m:dPr>
                                  <m:ctrlPr>
                                    <a:rPr lang="pl-PL" sz="2800" b="0" i="1" smtClean="0">
                                      <a:latin typeface="Cambria Math" panose="02040503050406030204" pitchFamily="18" charset="0"/>
                                    </a:rPr>
                                  </m:ctrlPr>
                                </m:dPr>
                                <m:e>
                                  <m:sSub>
                                    <m:sSubPr>
                                      <m:ctrlPr>
                                        <a:rPr lang="pl-PL" sz="2800" b="0" i="1" smtClean="0">
                                          <a:latin typeface="Cambria Math" panose="02040503050406030204" pitchFamily="18" charset="0"/>
                                        </a:rPr>
                                      </m:ctrlPr>
                                    </m:sSubPr>
                                    <m:e>
                                      <m:r>
                                        <a:rPr lang="pl-PL" sz="2800" b="0" i="1" smtClean="0">
                                          <a:latin typeface="Cambria Math" panose="02040503050406030204" pitchFamily="18" charset="0"/>
                                        </a:rPr>
                                        <m:t>𝑦</m:t>
                                      </m:r>
                                    </m:e>
                                    <m:sub>
                                      <m:r>
                                        <a:rPr lang="pl-PL" sz="2800" b="0" i="1" smtClean="0">
                                          <a:latin typeface="Cambria Math" panose="02040503050406030204" pitchFamily="18" charset="0"/>
                                        </a:rPr>
                                        <m:t>𝑖</m:t>
                                      </m:r>
                                    </m:sub>
                                  </m:sSub>
                                  <m:r>
                                    <a:rPr lang="pl-PL" sz="2800" b="0" i="1" smtClean="0">
                                      <a:latin typeface="Cambria Math" panose="02040503050406030204" pitchFamily="18" charset="0"/>
                                    </a:rPr>
                                    <m:t>−</m:t>
                                  </m:r>
                                  <m:sSub>
                                    <m:sSubPr>
                                      <m:ctrlPr>
                                        <a:rPr lang="pl-PL" sz="2800" b="0" i="1" smtClean="0">
                                          <a:latin typeface="Cambria Math" panose="02040503050406030204" pitchFamily="18" charset="0"/>
                                        </a:rPr>
                                      </m:ctrlPr>
                                    </m:sSubPr>
                                    <m:e>
                                      <m:r>
                                        <a:rPr lang="pl-PL" sz="2800" b="0" i="1" smtClean="0">
                                          <a:latin typeface="Cambria Math" panose="02040503050406030204" pitchFamily="18" charset="0"/>
                                        </a:rPr>
                                        <m:t>𝑦</m:t>
                                      </m:r>
                                    </m:e>
                                    <m:sub>
                                      <m:r>
                                        <a:rPr lang="pl-PL" sz="2800" b="0" i="1" smtClean="0">
                                          <a:latin typeface="Cambria Math" panose="02040503050406030204" pitchFamily="18" charset="0"/>
                                        </a:rPr>
                                        <m:t>𝑝𝑟𝑒</m:t>
                                      </m:r>
                                      <m:sSub>
                                        <m:sSubPr>
                                          <m:ctrlPr>
                                            <a:rPr lang="pl-PL" sz="2800" b="0" i="1" smtClean="0">
                                              <a:latin typeface="Cambria Math" panose="02040503050406030204" pitchFamily="18" charset="0"/>
                                            </a:rPr>
                                          </m:ctrlPr>
                                        </m:sSubPr>
                                        <m:e>
                                          <m:r>
                                            <a:rPr lang="pl-PL" sz="2800" b="0" i="1" smtClean="0">
                                              <a:latin typeface="Cambria Math" panose="02040503050406030204" pitchFamily="18" charset="0"/>
                                            </a:rPr>
                                            <m:t>𝑑</m:t>
                                          </m:r>
                                        </m:e>
                                        <m:sub>
                                          <m:r>
                                            <a:rPr lang="pl-PL" sz="2800" b="0" i="1" smtClean="0">
                                              <a:latin typeface="Cambria Math" panose="02040503050406030204" pitchFamily="18" charset="0"/>
                                            </a:rPr>
                                            <m:t>𝑖</m:t>
                                          </m:r>
                                        </m:sub>
                                      </m:sSub>
                                    </m:sub>
                                  </m:sSub>
                                </m:e>
                              </m:d>
                            </m:e>
                            <m:sup>
                              <m:r>
                                <a:rPr lang="pl-PL" sz="2800" b="0" i="1" smtClean="0">
                                  <a:latin typeface="Cambria Math" panose="02040503050406030204" pitchFamily="18" charset="0"/>
                                </a:rPr>
                                <m:t>2</m:t>
                              </m:r>
                            </m:sup>
                          </m:sSup>
                        </m:e>
                      </m:nary>
                    </m:oMath>
                  </m:oMathPara>
                </a14:m>
                <a:endParaRPr lang="en-GB" sz="2800" i="1" dirty="0"/>
              </a:p>
            </p:txBody>
          </p:sp>
        </mc:Choice>
        <mc:Fallback xmlns="">
          <p:sp>
            <p:nvSpPr>
              <p:cNvPr id="4" name="pole tekstowe 3"/>
              <p:cNvSpPr txBox="1">
                <a:spLocks noRot="1" noChangeAspect="1" noMove="1" noResize="1" noEditPoints="1" noAdjustHandles="1" noChangeArrowheads="1" noChangeShapeType="1" noTextEdit="1"/>
              </p:cNvSpPr>
              <p:nvPr/>
            </p:nvSpPr>
            <p:spPr>
              <a:xfrm>
                <a:off x="685802" y="1991273"/>
                <a:ext cx="4838698" cy="114537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pole tekstowe 4"/>
              <p:cNvSpPr txBox="1"/>
              <p:nvPr/>
            </p:nvSpPr>
            <p:spPr>
              <a:xfrm>
                <a:off x="685802" y="3429000"/>
                <a:ext cx="4838698" cy="11453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l-PL" sz="2800" b="0" i="1" smtClean="0">
                          <a:solidFill>
                            <a:srgbClr val="FF0000"/>
                          </a:solidFill>
                          <a:latin typeface="Cambria Math" panose="02040503050406030204" pitchFamily="18" charset="0"/>
                        </a:rPr>
                        <m:t>𝑆</m:t>
                      </m:r>
                      <m:sSub>
                        <m:sSubPr>
                          <m:ctrlPr>
                            <a:rPr lang="pl-PL" sz="2800" b="0" i="1" smtClean="0">
                              <a:solidFill>
                                <a:srgbClr val="FF0000"/>
                              </a:solidFill>
                              <a:latin typeface="Cambria Math" panose="02040503050406030204" pitchFamily="18" charset="0"/>
                            </a:rPr>
                          </m:ctrlPr>
                        </m:sSubPr>
                        <m:e>
                          <m:r>
                            <a:rPr lang="pl-PL" sz="2800" b="0" i="1" smtClean="0">
                              <a:solidFill>
                                <a:srgbClr val="FF0000"/>
                              </a:solidFill>
                              <a:latin typeface="Cambria Math" panose="02040503050406030204" pitchFamily="18" charset="0"/>
                            </a:rPr>
                            <m:t>𝑆</m:t>
                          </m:r>
                        </m:e>
                        <m:sub>
                          <m:r>
                            <a:rPr lang="pl-PL" sz="2800" b="0" i="1" smtClean="0">
                              <a:solidFill>
                                <a:srgbClr val="FF0000"/>
                              </a:solidFill>
                              <a:latin typeface="Cambria Math" panose="02040503050406030204" pitchFamily="18" charset="0"/>
                            </a:rPr>
                            <m:t>𝑡𝑜𝑡</m:t>
                          </m:r>
                        </m:sub>
                      </m:sSub>
                      <m:r>
                        <a:rPr lang="pl-PL" sz="2800" b="0" i="1" smtClean="0">
                          <a:latin typeface="Cambria Math" panose="02040503050406030204" pitchFamily="18" charset="0"/>
                        </a:rPr>
                        <m:t>=</m:t>
                      </m:r>
                      <m:nary>
                        <m:naryPr>
                          <m:chr m:val="∑"/>
                          <m:supHide m:val="on"/>
                          <m:ctrlPr>
                            <a:rPr lang="pl-PL" sz="2800" b="0" i="1" smtClean="0">
                              <a:latin typeface="Cambria Math" panose="02040503050406030204" pitchFamily="18" charset="0"/>
                            </a:rPr>
                          </m:ctrlPr>
                        </m:naryPr>
                        <m:sub>
                          <m:r>
                            <m:rPr>
                              <m:brk m:alnAt="7"/>
                            </m:rPr>
                            <a:rPr lang="pl-PL" sz="2800" b="0" i="1" smtClean="0">
                              <a:latin typeface="Cambria Math" panose="02040503050406030204" pitchFamily="18" charset="0"/>
                            </a:rPr>
                            <m:t>𝑖</m:t>
                          </m:r>
                        </m:sub>
                        <m:sup/>
                        <m:e>
                          <m:sSup>
                            <m:sSupPr>
                              <m:ctrlPr>
                                <a:rPr lang="pl-PL" sz="2800" b="0" i="1" smtClean="0">
                                  <a:latin typeface="Cambria Math" panose="02040503050406030204" pitchFamily="18" charset="0"/>
                                </a:rPr>
                              </m:ctrlPr>
                            </m:sSupPr>
                            <m:e>
                              <m:d>
                                <m:dPr>
                                  <m:ctrlPr>
                                    <a:rPr lang="pl-PL" sz="2800" b="0" i="1" smtClean="0">
                                      <a:latin typeface="Cambria Math" panose="02040503050406030204" pitchFamily="18" charset="0"/>
                                    </a:rPr>
                                  </m:ctrlPr>
                                </m:dPr>
                                <m:e>
                                  <m:sSub>
                                    <m:sSubPr>
                                      <m:ctrlPr>
                                        <a:rPr lang="pl-PL" sz="2800" b="0" i="1" smtClean="0">
                                          <a:latin typeface="Cambria Math" panose="02040503050406030204" pitchFamily="18" charset="0"/>
                                        </a:rPr>
                                      </m:ctrlPr>
                                    </m:sSubPr>
                                    <m:e>
                                      <m:r>
                                        <a:rPr lang="pl-PL" sz="2800" b="0" i="1" smtClean="0">
                                          <a:latin typeface="Cambria Math" panose="02040503050406030204" pitchFamily="18" charset="0"/>
                                        </a:rPr>
                                        <m:t>𝑦</m:t>
                                      </m:r>
                                    </m:e>
                                    <m:sub>
                                      <m:r>
                                        <a:rPr lang="pl-PL" sz="2800" b="0" i="1" smtClean="0">
                                          <a:latin typeface="Cambria Math" panose="02040503050406030204" pitchFamily="18" charset="0"/>
                                        </a:rPr>
                                        <m:t>𝑖</m:t>
                                      </m:r>
                                    </m:sub>
                                  </m:sSub>
                                  <m:r>
                                    <a:rPr lang="pl-PL" sz="2800" b="0" i="1" smtClean="0">
                                      <a:latin typeface="Cambria Math" panose="02040503050406030204" pitchFamily="18" charset="0"/>
                                    </a:rPr>
                                    <m:t>−</m:t>
                                  </m:r>
                                  <m:acc>
                                    <m:accPr>
                                      <m:chr m:val="̅"/>
                                      <m:ctrlPr>
                                        <a:rPr lang="pl-PL" sz="2800" b="0" i="1" smtClean="0">
                                          <a:latin typeface="Cambria Math" panose="02040503050406030204" pitchFamily="18" charset="0"/>
                                        </a:rPr>
                                      </m:ctrlPr>
                                    </m:accPr>
                                    <m:e>
                                      <m:r>
                                        <a:rPr lang="pl-PL" sz="2800" b="0" i="1" smtClean="0">
                                          <a:latin typeface="Cambria Math" panose="02040503050406030204" pitchFamily="18" charset="0"/>
                                        </a:rPr>
                                        <m:t>𝑦</m:t>
                                      </m:r>
                                    </m:e>
                                  </m:acc>
                                </m:e>
                              </m:d>
                            </m:e>
                            <m:sup>
                              <m:r>
                                <a:rPr lang="pl-PL" sz="2800" b="0" i="1" smtClean="0">
                                  <a:latin typeface="Cambria Math" panose="02040503050406030204" pitchFamily="18" charset="0"/>
                                </a:rPr>
                                <m:t>2</m:t>
                              </m:r>
                            </m:sup>
                          </m:sSup>
                        </m:e>
                      </m:nary>
                    </m:oMath>
                  </m:oMathPara>
                </a14:m>
                <a:endParaRPr lang="en-GB" sz="2800" i="1" dirty="0"/>
              </a:p>
            </p:txBody>
          </p:sp>
        </mc:Choice>
        <mc:Fallback xmlns="">
          <p:sp>
            <p:nvSpPr>
              <p:cNvPr id="5" name="pole tekstowe 4"/>
              <p:cNvSpPr txBox="1">
                <a:spLocks noRot="1" noChangeAspect="1" noMove="1" noResize="1" noEditPoints="1" noAdjustHandles="1" noChangeArrowheads="1" noChangeShapeType="1" noTextEdit="1"/>
              </p:cNvSpPr>
              <p:nvPr/>
            </p:nvSpPr>
            <p:spPr>
              <a:xfrm>
                <a:off x="685802" y="3429000"/>
                <a:ext cx="4838698" cy="114537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pole tekstowe 5"/>
              <p:cNvSpPr txBox="1"/>
              <p:nvPr/>
            </p:nvSpPr>
            <p:spPr>
              <a:xfrm>
                <a:off x="685802" y="4574378"/>
                <a:ext cx="4838698" cy="9745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pl-PL" sz="2800" b="0" i="1" smtClean="0">
                              <a:latin typeface="Cambria Math" panose="02040503050406030204" pitchFamily="18" charset="0"/>
                            </a:rPr>
                          </m:ctrlPr>
                        </m:sSupPr>
                        <m:e>
                          <m:r>
                            <a:rPr lang="pl-PL" sz="2800" b="0" i="1" smtClean="0">
                              <a:latin typeface="Cambria Math" panose="02040503050406030204" pitchFamily="18" charset="0"/>
                            </a:rPr>
                            <m:t>𝑅</m:t>
                          </m:r>
                        </m:e>
                        <m:sup>
                          <m:r>
                            <a:rPr lang="pl-PL" sz="2800" b="0" i="1" smtClean="0">
                              <a:latin typeface="Cambria Math" panose="02040503050406030204" pitchFamily="18" charset="0"/>
                            </a:rPr>
                            <m:t>2</m:t>
                          </m:r>
                        </m:sup>
                      </m:sSup>
                      <m:r>
                        <a:rPr lang="pl-PL" sz="2800" b="0" i="1" smtClean="0">
                          <a:latin typeface="Cambria Math" panose="02040503050406030204" pitchFamily="18" charset="0"/>
                        </a:rPr>
                        <m:t>=1 −</m:t>
                      </m:r>
                      <m:f>
                        <m:fPr>
                          <m:ctrlPr>
                            <a:rPr lang="pl-PL" sz="2800" b="0" i="1" smtClean="0">
                              <a:latin typeface="Cambria Math" panose="02040503050406030204" pitchFamily="18" charset="0"/>
                            </a:rPr>
                          </m:ctrlPr>
                        </m:fPr>
                        <m:num>
                          <m:r>
                            <a:rPr lang="pl-PL" sz="2800" b="0" i="1" smtClean="0">
                              <a:solidFill>
                                <a:schemeClr val="accent1">
                                  <a:lumMod val="75000"/>
                                </a:schemeClr>
                              </a:solidFill>
                              <a:latin typeface="Cambria Math" panose="02040503050406030204" pitchFamily="18" charset="0"/>
                            </a:rPr>
                            <m:t>𝑆</m:t>
                          </m:r>
                          <m:sSub>
                            <m:sSubPr>
                              <m:ctrlPr>
                                <a:rPr lang="pl-PL" sz="2800" b="0" i="1" smtClean="0">
                                  <a:solidFill>
                                    <a:schemeClr val="accent1">
                                      <a:lumMod val="75000"/>
                                    </a:schemeClr>
                                  </a:solidFill>
                                  <a:latin typeface="Cambria Math" panose="02040503050406030204" pitchFamily="18" charset="0"/>
                                </a:rPr>
                              </m:ctrlPr>
                            </m:sSubPr>
                            <m:e>
                              <m:r>
                                <a:rPr lang="pl-PL" sz="2800" b="0" i="1" smtClean="0">
                                  <a:solidFill>
                                    <a:schemeClr val="accent1">
                                      <a:lumMod val="75000"/>
                                    </a:schemeClr>
                                  </a:solidFill>
                                  <a:latin typeface="Cambria Math" panose="02040503050406030204" pitchFamily="18" charset="0"/>
                                </a:rPr>
                                <m:t>𝑆</m:t>
                              </m:r>
                            </m:e>
                            <m:sub>
                              <m:r>
                                <a:rPr lang="pl-PL" sz="2800" b="0" i="1" smtClean="0">
                                  <a:solidFill>
                                    <a:schemeClr val="accent1">
                                      <a:lumMod val="75000"/>
                                    </a:schemeClr>
                                  </a:solidFill>
                                  <a:latin typeface="Cambria Math" panose="02040503050406030204" pitchFamily="18" charset="0"/>
                                </a:rPr>
                                <m:t>𝑟𝑒𝑠</m:t>
                              </m:r>
                            </m:sub>
                          </m:sSub>
                        </m:num>
                        <m:den>
                          <m:r>
                            <a:rPr lang="pl-PL" sz="2800" b="0" i="1" smtClean="0">
                              <a:solidFill>
                                <a:srgbClr val="FF0000"/>
                              </a:solidFill>
                              <a:latin typeface="Cambria Math" panose="02040503050406030204" pitchFamily="18" charset="0"/>
                            </a:rPr>
                            <m:t>𝑆</m:t>
                          </m:r>
                          <m:sSub>
                            <m:sSubPr>
                              <m:ctrlPr>
                                <a:rPr lang="pl-PL" sz="2800" b="0" i="1" smtClean="0">
                                  <a:solidFill>
                                    <a:srgbClr val="FF0000"/>
                                  </a:solidFill>
                                  <a:latin typeface="Cambria Math" panose="02040503050406030204" pitchFamily="18" charset="0"/>
                                </a:rPr>
                              </m:ctrlPr>
                            </m:sSubPr>
                            <m:e>
                              <m:r>
                                <a:rPr lang="pl-PL" sz="2800" b="0" i="1" smtClean="0">
                                  <a:solidFill>
                                    <a:srgbClr val="FF0000"/>
                                  </a:solidFill>
                                  <a:latin typeface="Cambria Math" panose="02040503050406030204" pitchFamily="18" charset="0"/>
                                </a:rPr>
                                <m:t>𝑆</m:t>
                              </m:r>
                            </m:e>
                            <m:sub>
                              <m:r>
                                <a:rPr lang="pl-PL" sz="2800" b="0" i="1" smtClean="0">
                                  <a:solidFill>
                                    <a:srgbClr val="FF0000"/>
                                  </a:solidFill>
                                  <a:latin typeface="Cambria Math" panose="02040503050406030204" pitchFamily="18" charset="0"/>
                                </a:rPr>
                                <m:t>𝑡𝑜𝑡</m:t>
                              </m:r>
                            </m:sub>
                          </m:sSub>
                        </m:den>
                      </m:f>
                    </m:oMath>
                  </m:oMathPara>
                </a14:m>
                <a:endParaRPr lang="en-GB" sz="2800" i="1" dirty="0"/>
              </a:p>
            </p:txBody>
          </p:sp>
        </mc:Choice>
        <mc:Fallback xmlns="">
          <p:sp>
            <p:nvSpPr>
              <p:cNvPr id="6" name="pole tekstowe 5"/>
              <p:cNvSpPr txBox="1">
                <a:spLocks noRot="1" noChangeAspect="1" noMove="1" noResize="1" noEditPoints="1" noAdjustHandles="1" noChangeArrowheads="1" noChangeShapeType="1" noTextEdit="1"/>
              </p:cNvSpPr>
              <p:nvPr/>
            </p:nvSpPr>
            <p:spPr>
              <a:xfrm>
                <a:off x="685802" y="4574378"/>
                <a:ext cx="4838698" cy="974562"/>
              </a:xfrm>
              <a:prstGeom prst="rect">
                <a:avLst/>
              </a:prstGeom>
              <a:blipFill>
                <a:blip r:embed="rId5"/>
                <a:stretch>
                  <a:fillRect/>
                </a:stretch>
              </a:blipFill>
            </p:spPr>
            <p:txBody>
              <a:bodyPr/>
              <a:lstStyle/>
              <a:p>
                <a:r>
                  <a:rPr lang="en-GB">
                    <a:noFill/>
                  </a:rPr>
                  <a:t> </a:t>
                </a:r>
              </a:p>
            </p:txBody>
          </p:sp>
        </mc:Fallback>
      </mc:AlternateContent>
      <p:pic>
        <p:nvPicPr>
          <p:cNvPr id="17410" name="Picture 2" descr="https://upload.wikimedia.org/wikipedia/commons/thumb/8/86/Coefficient_of_Determination.svg/1920px-Coefficient_of_Determination.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3575" y="2281238"/>
            <a:ext cx="6127749" cy="3063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pole tekstowe 7"/>
              <p:cNvSpPr txBox="1"/>
              <p:nvPr/>
            </p:nvSpPr>
            <p:spPr>
              <a:xfrm>
                <a:off x="685802" y="5896596"/>
                <a:ext cx="4838698"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pl-PL" sz="2800" b="0" i="1" smtClean="0">
                              <a:latin typeface="Cambria Math" panose="02040503050406030204" pitchFamily="18" charset="0"/>
                            </a:rPr>
                          </m:ctrlPr>
                        </m:sSupPr>
                        <m:e>
                          <m:r>
                            <a:rPr lang="pl-PL" sz="2800" b="0" i="1" smtClean="0">
                              <a:latin typeface="Cambria Math" panose="02040503050406030204" pitchFamily="18" charset="0"/>
                            </a:rPr>
                            <m:t>𝑅</m:t>
                          </m:r>
                        </m:e>
                        <m:sup>
                          <m:r>
                            <a:rPr lang="pl-PL" sz="2800" b="0" i="1" smtClean="0">
                              <a:latin typeface="Cambria Math" panose="02040503050406030204" pitchFamily="18" charset="0"/>
                            </a:rPr>
                            <m:t>2</m:t>
                          </m:r>
                        </m:sup>
                      </m:sSup>
                      <m:r>
                        <a:rPr lang="pl-PL" sz="2800" b="0" i="1" smtClean="0">
                          <a:latin typeface="Cambria Math" panose="02040503050406030204" pitchFamily="18" charset="0"/>
                        </a:rPr>
                        <m:t>=1 −</m:t>
                      </m:r>
                      <m:r>
                        <a:rPr lang="pl-PL" sz="2800" b="0" i="1" smtClean="0">
                          <a:latin typeface="Cambria Math" panose="02040503050406030204" pitchFamily="18" charset="0"/>
                        </a:rPr>
                        <m:t>𝐹𝑉𝑈</m:t>
                      </m:r>
                    </m:oMath>
                  </m:oMathPara>
                </a14:m>
                <a:endParaRPr lang="en-GB" sz="2800" i="1" dirty="0"/>
              </a:p>
            </p:txBody>
          </p:sp>
        </mc:Choice>
        <mc:Fallback xmlns="">
          <p:sp>
            <p:nvSpPr>
              <p:cNvPr id="8" name="pole tekstowe 7"/>
              <p:cNvSpPr txBox="1">
                <a:spLocks noRot="1" noChangeAspect="1" noMove="1" noResize="1" noEditPoints="1" noAdjustHandles="1" noChangeArrowheads="1" noChangeShapeType="1" noTextEdit="1"/>
              </p:cNvSpPr>
              <p:nvPr/>
            </p:nvSpPr>
            <p:spPr>
              <a:xfrm>
                <a:off x="685802" y="5896596"/>
                <a:ext cx="4838698" cy="523220"/>
              </a:xfrm>
              <a:prstGeom prst="rect">
                <a:avLst/>
              </a:prstGeom>
              <a:blipFill>
                <a:blip r:embed="rId7"/>
                <a:stretch>
                  <a:fillRect/>
                </a:stretch>
              </a:blipFill>
            </p:spPr>
            <p:txBody>
              <a:bodyPr/>
              <a:lstStyle/>
              <a:p>
                <a:r>
                  <a:rPr lang="en-GB">
                    <a:noFill/>
                  </a:rPr>
                  <a:t> </a:t>
                </a:r>
              </a:p>
            </p:txBody>
          </p:sp>
        </mc:Fallback>
      </mc:AlternateContent>
      <p:cxnSp>
        <p:nvCxnSpPr>
          <p:cNvPr id="9" name="Łącznik prosty ze strzałką 8"/>
          <p:cNvCxnSpPr/>
          <p:nvPr/>
        </p:nvCxnSpPr>
        <p:spPr>
          <a:xfrm flipH="1">
            <a:off x="4714877" y="5935663"/>
            <a:ext cx="1028698" cy="2748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pole tekstowe 9"/>
          <p:cNvSpPr txBox="1"/>
          <p:nvPr/>
        </p:nvSpPr>
        <p:spPr>
          <a:xfrm>
            <a:off x="6024563" y="5674053"/>
            <a:ext cx="4838698" cy="523220"/>
          </a:xfrm>
          <a:prstGeom prst="rect">
            <a:avLst/>
          </a:prstGeom>
          <a:noFill/>
        </p:spPr>
        <p:txBody>
          <a:bodyPr wrap="square" rtlCol="0">
            <a:spAutoFit/>
          </a:bodyPr>
          <a:lstStyle/>
          <a:p>
            <a:r>
              <a:rPr lang="pl-PL" sz="2800" i="1" dirty="0" err="1"/>
              <a:t>unexplained</a:t>
            </a:r>
            <a:r>
              <a:rPr lang="pl-PL" sz="2800" i="1" dirty="0"/>
              <a:t> </a:t>
            </a:r>
            <a:r>
              <a:rPr lang="pl-PL" sz="2800" i="1" dirty="0" err="1"/>
              <a:t>variation</a:t>
            </a:r>
            <a:endParaRPr lang="en-GB" sz="2800" i="1" dirty="0"/>
          </a:p>
        </p:txBody>
      </p:sp>
    </p:spTree>
    <p:extLst>
      <p:ext uri="{BB962C8B-B14F-4D97-AF65-F5344CB8AC3E}">
        <p14:creationId xmlns:p14="http://schemas.microsoft.com/office/powerpoint/2010/main" val="2362328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ytuł 1"/>
              <p:cNvSpPr>
                <a:spLocks noGrp="1"/>
              </p:cNvSpPr>
              <p:nvPr>
                <p:ph type="title"/>
              </p:nvPr>
            </p:nvSpPr>
            <p:spPr/>
            <p:txBody>
              <a:bodyPr/>
              <a:lstStyle/>
              <a:p>
                <a:r>
                  <a:rPr lang="pl-PL" dirty="0"/>
                  <a:t>Coefficient of </a:t>
                </a:r>
                <a:r>
                  <a:rPr lang="pl-PL" dirty="0" err="1"/>
                  <a:t>determination</a:t>
                </a:r>
                <a:r>
                  <a:rPr lang="pl-PL" dirty="0"/>
                  <a:t> - </a:t>
                </a:r>
                <a14:m>
                  <m:oMath xmlns:m="http://schemas.openxmlformats.org/officeDocument/2006/math">
                    <m:sSup>
                      <m:sSupPr>
                        <m:ctrlPr>
                          <a:rPr lang="pl-PL" b="0" i="1" smtClean="0">
                            <a:latin typeface="Cambria Math" panose="02040503050406030204" pitchFamily="18" charset="0"/>
                          </a:rPr>
                        </m:ctrlPr>
                      </m:sSupPr>
                      <m:e>
                        <m:r>
                          <a:rPr lang="pl-PL" b="0" i="1" smtClean="0">
                            <a:latin typeface="Cambria Math" panose="02040503050406030204" pitchFamily="18" charset="0"/>
                          </a:rPr>
                          <m:t>𝑅</m:t>
                        </m:r>
                      </m:e>
                      <m:sup>
                        <m:r>
                          <a:rPr lang="pl-PL" b="0" i="1" smtClean="0">
                            <a:latin typeface="Cambria Math" panose="02040503050406030204" pitchFamily="18" charset="0"/>
                          </a:rPr>
                          <m:t>2</m:t>
                        </m:r>
                      </m:sup>
                    </m:sSup>
                  </m:oMath>
                </a14:m>
                <a:endParaRPr lang="en-GB" dirty="0"/>
              </a:p>
            </p:txBody>
          </p:sp>
        </mc:Choice>
        <mc:Fallback xmlns="">
          <p:sp>
            <p:nvSpPr>
              <p:cNvPr id="2" name="Tytuł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Symbol zastępczy zawartości 2"/>
              <p:cNvSpPr>
                <a:spLocks noGrp="1"/>
              </p:cNvSpPr>
              <p:nvPr>
                <p:ph idx="1"/>
              </p:nvPr>
            </p:nvSpPr>
            <p:spPr>
              <a:xfrm>
                <a:off x="838200" y="1825625"/>
                <a:ext cx="6591300" cy="4351338"/>
              </a:xfrm>
            </p:spPr>
            <p:txBody>
              <a:bodyPr>
                <a:normAutofit/>
              </a:bodyPr>
              <a:lstStyle/>
              <a:p>
                <a:pPr>
                  <a:lnSpc>
                    <a:spcPts val="3600"/>
                  </a:lnSpc>
                </a:pPr>
                <a:r>
                  <a:rPr lang="pl-PL" b="0" i="1" dirty="0">
                    <a:latin typeface="Cambria Math" panose="02040503050406030204" pitchFamily="18" charset="0"/>
                  </a:rPr>
                  <a:t>unitless</a:t>
                </a:r>
              </a:p>
              <a:p>
                <a:pPr>
                  <a:lnSpc>
                    <a:spcPts val="3600"/>
                  </a:lnSpc>
                </a:pPr>
                <a14:m>
                  <m:oMath xmlns:m="http://schemas.openxmlformats.org/officeDocument/2006/math">
                    <m:sSup>
                      <m:sSupPr>
                        <m:ctrlPr>
                          <a:rPr lang="pl-PL" b="0" i="1" smtClean="0">
                            <a:latin typeface="Cambria Math" panose="02040503050406030204" pitchFamily="18" charset="0"/>
                          </a:rPr>
                        </m:ctrlPr>
                      </m:sSupPr>
                      <m:e>
                        <m:r>
                          <a:rPr lang="pl-PL" b="0" i="1" smtClean="0">
                            <a:latin typeface="Cambria Math" panose="02040503050406030204" pitchFamily="18" charset="0"/>
                          </a:rPr>
                          <m:t>𝑅</m:t>
                        </m:r>
                      </m:e>
                      <m:sup>
                        <m:r>
                          <a:rPr lang="pl-PL" b="0" i="1" smtClean="0">
                            <a:latin typeface="Cambria Math" panose="02040503050406030204" pitchFamily="18" charset="0"/>
                          </a:rPr>
                          <m:t>2</m:t>
                        </m:r>
                      </m:sup>
                    </m:sSup>
                    <m:r>
                      <a:rPr lang="pl-PL" b="0" i="1" smtClean="0">
                        <a:latin typeface="Cambria Math" panose="02040503050406030204" pitchFamily="18" charset="0"/>
                      </a:rPr>
                      <m:t>=0 →</m:t>
                    </m:r>
                    <m:r>
                      <a:rPr lang="pl-PL" b="0" i="1" smtClean="0">
                        <a:latin typeface="Cambria Math" panose="02040503050406030204" pitchFamily="18" charset="0"/>
                      </a:rPr>
                      <m:t>𝑟𝑎𝑛𝑑𝑜𝑚</m:t>
                    </m:r>
                    <m:r>
                      <a:rPr lang="pl-PL" b="0" i="1" smtClean="0">
                        <a:latin typeface="Cambria Math" panose="02040503050406030204" pitchFamily="18" charset="0"/>
                      </a:rPr>
                      <m:t> </m:t>
                    </m:r>
                    <m:r>
                      <a:rPr lang="pl-PL" b="0" i="1" smtClean="0">
                        <a:latin typeface="Cambria Math" panose="02040503050406030204" pitchFamily="18" charset="0"/>
                      </a:rPr>
                      <m:t>𝑝𝑟𝑒𝑑𝑖𝑐𝑡𝑖𝑜𝑛</m:t>
                    </m:r>
                  </m:oMath>
                </a14:m>
                <a:endParaRPr lang="pl-PL" b="0" dirty="0"/>
              </a:p>
              <a:p>
                <a:pPr>
                  <a:lnSpc>
                    <a:spcPts val="3600"/>
                  </a:lnSpc>
                </a:pPr>
                <a14:m>
                  <m:oMath xmlns:m="http://schemas.openxmlformats.org/officeDocument/2006/math">
                    <m:sSup>
                      <m:sSupPr>
                        <m:ctrlPr>
                          <a:rPr lang="pl-PL" b="0" i="1" smtClean="0">
                            <a:latin typeface="Cambria Math" panose="02040503050406030204" pitchFamily="18" charset="0"/>
                          </a:rPr>
                        </m:ctrlPr>
                      </m:sSupPr>
                      <m:e>
                        <m:r>
                          <a:rPr lang="pl-PL" b="0" i="1" smtClean="0">
                            <a:latin typeface="Cambria Math" panose="02040503050406030204" pitchFamily="18" charset="0"/>
                          </a:rPr>
                          <m:t>𝑅</m:t>
                        </m:r>
                      </m:e>
                      <m:sup>
                        <m:r>
                          <a:rPr lang="pl-PL" b="0" i="1" smtClean="0">
                            <a:latin typeface="Cambria Math" panose="02040503050406030204" pitchFamily="18" charset="0"/>
                          </a:rPr>
                          <m:t>2</m:t>
                        </m:r>
                      </m:sup>
                    </m:sSup>
                    <m:r>
                      <a:rPr lang="pl-PL" b="0" i="1" smtClean="0">
                        <a:latin typeface="Cambria Math" panose="02040503050406030204" pitchFamily="18" charset="0"/>
                      </a:rPr>
                      <m:t>=1 →</m:t>
                    </m:r>
                    <m:r>
                      <a:rPr lang="pl-PL" b="0" i="1" smtClean="0">
                        <a:latin typeface="Cambria Math" panose="02040503050406030204" pitchFamily="18" charset="0"/>
                      </a:rPr>
                      <m:t>𝑝𝑒𝑟𝑓𝑒𝑐𝑡</m:t>
                    </m:r>
                    <m:r>
                      <a:rPr lang="pl-PL" b="0" i="1" smtClean="0">
                        <a:latin typeface="Cambria Math" panose="02040503050406030204" pitchFamily="18" charset="0"/>
                      </a:rPr>
                      <m:t> </m:t>
                    </m:r>
                    <m:r>
                      <a:rPr lang="pl-PL" b="0" i="1" smtClean="0">
                        <a:latin typeface="Cambria Math" panose="02040503050406030204" pitchFamily="18" charset="0"/>
                      </a:rPr>
                      <m:t>𝑝𝑟𝑒𝑑𝑖𝑐𝑡𝑖𝑣𝑒</m:t>
                    </m:r>
                    <m:r>
                      <a:rPr lang="pl-PL" b="0" i="1" smtClean="0">
                        <a:latin typeface="Cambria Math" panose="02040503050406030204" pitchFamily="18" charset="0"/>
                      </a:rPr>
                      <m:t> </m:t>
                    </m:r>
                    <m:r>
                      <a:rPr lang="pl-PL" b="0" i="1" smtClean="0">
                        <a:latin typeface="Cambria Math" panose="02040503050406030204" pitchFamily="18" charset="0"/>
                      </a:rPr>
                      <m:t>𝑚𝑜𝑑𝑒𝑙</m:t>
                    </m:r>
                  </m:oMath>
                </a14:m>
                <a:endParaRPr lang="en-GB" dirty="0"/>
              </a:p>
            </p:txBody>
          </p:sp>
        </mc:Choice>
        <mc:Fallback xmlns="">
          <p:sp>
            <p:nvSpPr>
              <p:cNvPr id="11" name="Symbol zastępczy zawartości 2"/>
              <p:cNvSpPr>
                <a:spLocks noGrp="1" noRot="1" noChangeAspect="1" noMove="1" noResize="1" noEditPoints="1" noAdjustHandles="1" noChangeArrowheads="1" noChangeShapeType="1" noTextEdit="1"/>
              </p:cNvSpPr>
              <p:nvPr>
                <p:ph idx="1"/>
              </p:nvPr>
            </p:nvSpPr>
            <p:spPr>
              <a:xfrm>
                <a:off x="838200" y="1825625"/>
                <a:ext cx="6591300" cy="4351338"/>
              </a:xfrm>
              <a:blipFill>
                <a:blip r:embed="rId3"/>
                <a:stretch>
                  <a:fillRect l="-1665" t="-1541"/>
                </a:stretch>
              </a:blipFill>
            </p:spPr>
            <p:txBody>
              <a:bodyPr/>
              <a:lstStyle/>
              <a:p>
                <a:r>
                  <a:rPr lang="en-GB">
                    <a:noFill/>
                  </a:rPr>
                  <a:t> </a:t>
                </a:r>
              </a:p>
            </p:txBody>
          </p:sp>
        </mc:Fallback>
      </mc:AlternateContent>
      <p:sp>
        <p:nvSpPr>
          <p:cNvPr id="12" name="Prostokąt 11"/>
          <p:cNvSpPr/>
          <p:nvPr/>
        </p:nvSpPr>
        <p:spPr>
          <a:xfrm>
            <a:off x="571500" y="5988734"/>
            <a:ext cx="11620500" cy="646331"/>
          </a:xfrm>
          <a:prstGeom prst="rect">
            <a:avLst/>
          </a:prstGeom>
        </p:spPr>
        <p:txBody>
          <a:bodyPr wrap="square">
            <a:spAutoFit/>
          </a:bodyPr>
          <a:lstStyle/>
          <a:p>
            <a:r>
              <a:rPr lang="en-GB" dirty="0"/>
              <a:t>https://ocw.mit.edu/courses/sloan-school-of-management/15-071-the-analytics-edge-spring-2017/linear-regression/the-statistical-sommelier-an-introduction-to-linear-regression/quick-question-54/</a:t>
            </a:r>
          </a:p>
        </p:txBody>
      </p:sp>
    </p:spTree>
    <p:extLst>
      <p:ext uri="{BB962C8B-B14F-4D97-AF65-F5344CB8AC3E}">
        <p14:creationId xmlns:p14="http://schemas.microsoft.com/office/powerpoint/2010/main" val="691103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Conditions</a:t>
            </a:r>
            <a:r>
              <a:rPr lang="pl-PL" dirty="0"/>
              <a:t> for </a:t>
            </a:r>
            <a:r>
              <a:rPr lang="pl-PL" dirty="0" err="1"/>
              <a:t>linear</a:t>
            </a:r>
            <a:r>
              <a:rPr lang="pl-PL" dirty="0"/>
              <a:t> </a:t>
            </a:r>
            <a:r>
              <a:rPr lang="pl-PL" dirty="0" err="1"/>
              <a:t>regression</a:t>
            </a:r>
            <a:endParaRPr lang="en-GB" dirty="0"/>
          </a:p>
        </p:txBody>
      </p:sp>
      <p:sp>
        <p:nvSpPr>
          <p:cNvPr id="3" name="Symbol zastępczy zawartości 2"/>
          <p:cNvSpPr>
            <a:spLocks noGrp="1"/>
          </p:cNvSpPr>
          <p:nvPr>
            <p:ph idx="1"/>
          </p:nvPr>
        </p:nvSpPr>
        <p:spPr>
          <a:xfrm>
            <a:off x="838200" y="1825625"/>
            <a:ext cx="5854700" cy="4351338"/>
          </a:xfrm>
        </p:spPr>
        <p:txBody>
          <a:bodyPr/>
          <a:lstStyle/>
          <a:p>
            <a:pPr>
              <a:lnSpc>
                <a:spcPts val="3600"/>
              </a:lnSpc>
            </a:pPr>
            <a:r>
              <a:rPr lang="pl-PL" dirty="0" err="1"/>
              <a:t>Relationship</a:t>
            </a:r>
            <a:r>
              <a:rPr lang="pl-PL" dirty="0"/>
              <a:t> </a:t>
            </a:r>
            <a:r>
              <a:rPr lang="pl-PL" dirty="0" err="1"/>
              <a:t>between</a:t>
            </a:r>
            <a:r>
              <a:rPr lang="pl-PL" dirty="0"/>
              <a:t> </a:t>
            </a:r>
            <a:r>
              <a:rPr lang="pl-PL" dirty="0" err="1"/>
              <a:t>indenpendent</a:t>
            </a:r>
            <a:r>
              <a:rPr lang="pl-PL" dirty="0"/>
              <a:t> and dependent </a:t>
            </a:r>
            <a:r>
              <a:rPr lang="pl-PL" dirty="0" err="1"/>
              <a:t>variable</a:t>
            </a:r>
            <a:r>
              <a:rPr lang="pl-PL" dirty="0"/>
              <a:t> </a:t>
            </a:r>
            <a:r>
              <a:rPr lang="pl-PL" dirty="0" err="1"/>
              <a:t>should</a:t>
            </a:r>
            <a:r>
              <a:rPr lang="pl-PL" dirty="0"/>
              <a:t> be </a:t>
            </a:r>
            <a:r>
              <a:rPr lang="pl-PL" dirty="0" err="1"/>
              <a:t>linear</a:t>
            </a:r>
            <a:r>
              <a:rPr lang="pl-PL" dirty="0"/>
              <a:t> </a:t>
            </a:r>
          </a:p>
          <a:p>
            <a:pPr>
              <a:lnSpc>
                <a:spcPts val="3600"/>
              </a:lnSpc>
            </a:pPr>
            <a:r>
              <a:rPr lang="pl-PL" dirty="0"/>
              <a:t>Data </a:t>
            </a:r>
            <a:r>
              <a:rPr lang="pl-PL" dirty="0" err="1"/>
              <a:t>is</a:t>
            </a:r>
            <a:r>
              <a:rPr lang="pl-PL" dirty="0"/>
              <a:t> not </a:t>
            </a:r>
            <a:r>
              <a:rPr lang="pl-PL" dirty="0" err="1"/>
              <a:t>noisy</a:t>
            </a:r>
            <a:r>
              <a:rPr lang="pl-PL" dirty="0"/>
              <a:t> </a:t>
            </a:r>
          </a:p>
          <a:p>
            <a:pPr>
              <a:lnSpc>
                <a:spcPts val="3600"/>
              </a:lnSpc>
            </a:pPr>
            <a:r>
              <a:rPr lang="pl-PL" dirty="0" err="1"/>
              <a:t>Gaussian</a:t>
            </a:r>
            <a:r>
              <a:rPr lang="pl-PL" dirty="0"/>
              <a:t> </a:t>
            </a:r>
            <a:r>
              <a:rPr lang="pl-PL" dirty="0" err="1"/>
              <a:t>distribution</a:t>
            </a:r>
            <a:r>
              <a:rPr lang="pl-PL" dirty="0"/>
              <a:t> of </a:t>
            </a:r>
            <a:r>
              <a:rPr lang="pl-PL" dirty="0" err="1"/>
              <a:t>input</a:t>
            </a:r>
            <a:r>
              <a:rPr lang="pl-PL" dirty="0"/>
              <a:t> and </a:t>
            </a:r>
            <a:r>
              <a:rPr lang="pl-PL" dirty="0" err="1"/>
              <a:t>output</a:t>
            </a:r>
            <a:r>
              <a:rPr lang="pl-PL" dirty="0"/>
              <a:t> data </a:t>
            </a:r>
            <a:r>
              <a:rPr lang="pl-PL" dirty="0" err="1"/>
              <a:t>is</a:t>
            </a:r>
            <a:r>
              <a:rPr lang="pl-PL" dirty="0"/>
              <a:t> </a:t>
            </a:r>
            <a:r>
              <a:rPr lang="pl-PL" dirty="0" err="1"/>
              <a:t>better</a:t>
            </a:r>
            <a:endParaRPr lang="pl-PL" dirty="0"/>
          </a:p>
          <a:p>
            <a:pPr>
              <a:lnSpc>
                <a:spcPts val="3600"/>
              </a:lnSpc>
            </a:pPr>
            <a:r>
              <a:rPr lang="pl-PL" dirty="0" err="1"/>
              <a:t>Rescaling</a:t>
            </a:r>
            <a:r>
              <a:rPr lang="pl-PL" dirty="0"/>
              <a:t> </a:t>
            </a:r>
            <a:r>
              <a:rPr lang="pl-PL" dirty="0" err="1"/>
              <a:t>input</a:t>
            </a:r>
            <a:r>
              <a:rPr lang="pl-PL" dirty="0"/>
              <a:t> (</a:t>
            </a:r>
            <a:r>
              <a:rPr lang="pl-PL" dirty="0" err="1"/>
              <a:t>standarization</a:t>
            </a:r>
            <a:r>
              <a:rPr lang="pl-PL" dirty="0"/>
              <a:t> </a:t>
            </a:r>
            <a:r>
              <a:rPr lang="pl-PL" dirty="0" err="1"/>
              <a:t>or</a:t>
            </a:r>
            <a:r>
              <a:rPr lang="pl-PL" dirty="0"/>
              <a:t> </a:t>
            </a:r>
            <a:r>
              <a:rPr lang="pl-PL" dirty="0" err="1"/>
              <a:t>normalization</a:t>
            </a:r>
            <a:r>
              <a:rPr lang="pl-PL" dirty="0"/>
              <a:t>)</a:t>
            </a:r>
            <a:endParaRPr lang="en-GB" dirty="0"/>
          </a:p>
        </p:txBody>
      </p:sp>
      <p:pic>
        <p:nvPicPr>
          <p:cNvPr id="15362" name="Picture 2" descr="Wykres punktowy w Excelu - Poradnik Excel"/>
          <p:cNvPicPr>
            <a:picLocks noChangeAspect="1" noChangeArrowheads="1"/>
          </p:cNvPicPr>
          <p:nvPr/>
        </p:nvPicPr>
        <p:blipFill rotWithShape="1">
          <a:blip r:embed="rId2">
            <a:extLst>
              <a:ext uri="{28A0092B-C50C-407E-A947-70E740481C1C}">
                <a14:useLocalDpi xmlns:a14="http://schemas.microsoft.com/office/drawing/2010/main" val="0"/>
              </a:ext>
            </a:extLst>
          </a:blip>
          <a:srcRect l="483" t="11000" r="9869" b="8000"/>
          <a:stretch/>
        </p:blipFill>
        <p:spPr bwMode="auto">
          <a:xfrm>
            <a:off x="6269039" y="2474319"/>
            <a:ext cx="5294312" cy="25176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Pismo odręczne 3"/>
              <p14:cNvContentPartPr/>
              <p14:nvPr/>
            </p14:nvContentPartPr>
            <p14:xfrm>
              <a:off x="6483240" y="3619440"/>
              <a:ext cx="5105880" cy="127440"/>
            </p14:xfrm>
          </p:contentPart>
        </mc:Choice>
        <mc:Fallback xmlns="">
          <p:pic>
            <p:nvPicPr>
              <p:cNvPr id="4" name="Pismo odręczne 3"/>
              <p:cNvPicPr/>
              <p:nvPr/>
            </p:nvPicPr>
            <p:blipFill>
              <a:blip r:embed="rId4"/>
              <a:stretch>
                <a:fillRect/>
              </a:stretch>
            </p:blipFill>
            <p:spPr>
              <a:xfrm>
                <a:off x="6473880" y="3610080"/>
                <a:ext cx="5124600" cy="146160"/>
              </a:xfrm>
              <a:prstGeom prst="rect">
                <a:avLst/>
              </a:prstGeom>
            </p:spPr>
          </p:pic>
        </mc:Fallback>
      </mc:AlternateContent>
    </p:spTree>
    <p:extLst>
      <p:ext uri="{BB962C8B-B14F-4D97-AF65-F5344CB8AC3E}">
        <p14:creationId xmlns:p14="http://schemas.microsoft.com/office/powerpoint/2010/main" val="3288729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pPr algn="ctr"/>
            <a:r>
              <a:rPr lang="pl-PL" dirty="0" err="1"/>
              <a:t>normalization</a:t>
            </a:r>
            <a:r>
              <a:rPr lang="pl-PL" dirty="0"/>
              <a:t> 		vs 		</a:t>
            </a:r>
            <a:r>
              <a:rPr lang="pl-PL" dirty="0" err="1"/>
              <a:t>standarization</a:t>
            </a:r>
            <a:endParaRPr lang="en-GB" dirty="0"/>
          </a:p>
        </p:txBody>
      </p:sp>
      <mc:AlternateContent xmlns:mc="http://schemas.openxmlformats.org/markup-compatibility/2006" xmlns:a14="http://schemas.microsoft.com/office/drawing/2010/main">
        <mc:Choice Requires="a14">
          <p:sp>
            <p:nvSpPr>
              <p:cNvPr id="4" name="pole tekstowe 3"/>
              <p:cNvSpPr txBox="1"/>
              <p:nvPr/>
            </p:nvSpPr>
            <p:spPr>
              <a:xfrm>
                <a:off x="1257300" y="1690688"/>
                <a:ext cx="2615908" cy="586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𝑋</m:t>
                          </m:r>
                        </m:e>
                        <m:sub>
                          <m:r>
                            <a:rPr lang="pl-PL" b="0" i="1" smtClean="0">
                              <a:latin typeface="Cambria Math" panose="02040503050406030204" pitchFamily="18" charset="0"/>
                            </a:rPr>
                            <m:t>𝑛𝑒𝑤</m:t>
                          </m:r>
                        </m:sub>
                      </m:sSub>
                      <m:r>
                        <a:rPr lang="pl-PL" b="0" i="1" smtClean="0">
                          <a:latin typeface="Cambria Math" panose="02040503050406030204" pitchFamily="18" charset="0"/>
                        </a:rPr>
                        <m:t>=</m:t>
                      </m:r>
                      <m:f>
                        <m:fPr>
                          <m:ctrlPr>
                            <a:rPr lang="pl-PL" b="0" i="1" smtClean="0">
                              <a:latin typeface="Cambria Math" panose="02040503050406030204" pitchFamily="18" charset="0"/>
                            </a:rPr>
                          </m:ctrlPr>
                        </m:fPr>
                        <m:num>
                          <m:r>
                            <a:rPr lang="pl-PL" i="1">
                              <a:latin typeface="Cambria Math" panose="02040503050406030204" pitchFamily="18" charset="0"/>
                            </a:rPr>
                            <m:t>𝑋</m:t>
                          </m:r>
                          <m:r>
                            <a:rPr lang="pl-PL" i="1">
                              <a:latin typeface="Cambria Math" panose="02040503050406030204" pitchFamily="18" charset="0"/>
                            </a:rPr>
                            <m:t> −</m:t>
                          </m:r>
                          <m:func>
                            <m:funcPr>
                              <m:ctrlPr>
                                <a:rPr lang="pl-PL" b="0" i="1" smtClean="0">
                                  <a:latin typeface="Cambria Math" panose="02040503050406030204" pitchFamily="18" charset="0"/>
                                </a:rPr>
                              </m:ctrlPr>
                            </m:funcPr>
                            <m:fName>
                              <m:r>
                                <m:rPr>
                                  <m:sty m:val="p"/>
                                </m:rPr>
                                <a:rPr lang="pl-PL" b="0" i="0" smtClean="0">
                                  <a:latin typeface="Cambria Math" panose="02040503050406030204" pitchFamily="18" charset="0"/>
                                </a:rPr>
                                <m:t>min</m:t>
                              </m:r>
                            </m:fName>
                            <m:e>
                              <m:d>
                                <m:dPr>
                                  <m:ctrlPr>
                                    <a:rPr lang="pl-PL" b="0" i="1" smtClean="0">
                                      <a:latin typeface="Cambria Math" panose="02040503050406030204" pitchFamily="18" charset="0"/>
                                    </a:rPr>
                                  </m:ctrlPr>
                                </m:dPr>
                                <m:e>
                                  <m:r>
                                    <a:rPr lang="pl-PL" b="0" i="1" smtClean="0">
                                      <a:latin typeface="Cambria Math" panose="02040503050406030204" pitchFamily="18" charset="0"/>
                                    </a:rPr>
                                    <m:t>𝑋</m:t>
                                  </m:r>
                                </m:e>
                              </m:d>
                            </m:e>
                          </m:func>
                        </m:num>
                        <m:den>
                          <m:func>
                            <m:funcPr>
                              <m:ctrlPr>
                                <a:rPr lang="pl-PL" b="0" i="1" smtClean="0">
                                  <a:latin typeface="Cambria Math" panose="02040503050406030204" pitchFamily="18" charset="0"/>
                                </a:rPr>
                              </m:ctrlPr>
                            </m:funcPr>
                            <m:fName>
                              <m:r>
                                <m:rPr>
                                  <m:sty m:val="p"/>
                                </m:rPr>
                                <a:rPr lang="pl-PL" b="0" i="0" smtClean="0">
                                  <a:latin typeface="Cambria Math" panose="02040503050406030204" pitchFamily="18" charset="0"/>
                                </a:rPr>
                                <m:t>max</m:t>
                              </m:r>
                            </m:fName>
                            <m:e>
                              <m:d>
                                <m:dPr>
                                  <m:ctrlPr>
                                    <a:rPr lang="pl-PL" b="0" i="1" smtClean="0">
                                      <a:latin typeface="Cambria Math" panose="02040503050406030204" pitchFamily="18" charset="0"/>
                                    </a:rPr>
                                  </m:ctrlPr>
                                </m:dPr>
                                <m:e>
                                  <m:r>
                                    <a:rPr lang="pl-PL" b="0" i="1" smtClean="0">
                                      <a:latin typeface="Cambria Math" panose="02040503050406030204" pitchFamily="18" charset="0"/>
                                    </a:rPr>
                                    <m:t>𝑋</m:t>
                                  </m:r>
                                </m:e>
                              </m:d>
                            </m:e>
                          </m:func>
                          <m:r>
                            <a:rPr lang="pl-PL" b="0" i="1" smtClean="0">
                              <a:latin typeface="Cambria Math" panose="02040503050406030204" pitchFamily="18" charset="0"/>
                            </a:rPr>
                            <m:t>−</m:t>
                          </m:r>
                          <m:r>
                            <m:rPr>
                              <m:sty m:val="p"/>
                            </m:rPr>
                            <a:rPr lang="pl-PL" b="0" i="0" smtClean="0">
                              <a:latin typeface="Cambria Math" panose="02040503050406030204" pitchFamily="18" charset="0"/>
                            </a:rPr>
                            <m:t>min</m:t>
                          </m:r>
                          <m:r>
                            <a:rPr lang="pl-PL" b="0" i="1" smtClean="0">
                              <a:latin typeface="Cambria Math" panose="02040503050406030204" pitchFamily="18" charset="0"/>
                            </a:rPr>
                            <m:t>⁡(</m:t>
                          </m:r>
                          <m:r>
                            <a:rPr lang="pl-PL" b="0" i="1" smtClean="0">
                              <a:latin typeface="Cambria Math" panose="02040503050406030204" pitchFamily="18" charset="0"/>
                            </a:rPr>
                            <m:t>𝑋</m:t>
                          </m:r>
                          <m:r>
                            <a:rPr lang="pl-PL" b="0" i="1" smtClean="0">
                              <a:latin typeface="Cambria Math" panose="02040503050406030204" pitchFamily="18" charset="0"/>
                            </a:rPr>
                            <m:t>)</m:t>
                          </m:r>
                        </m:den>
                      </m:f>
                    </m:oMath>
                  </m:oMathPara>
                </a14:m>
                <a:endParaRPr lang="en-GB" dirty="0"/>
              </a:p>
            </p:txBody>
          </p:sp>
        </mc:Choice>
        <mc:Fallback xmlns="">
          <p:sp>
            <p:nvSpPr>
              <p:cNvPr id="4" name="pole tekstowe 3"/>
              <p:cNvSpPr txBox="1">
                <a:spLocks noRot="1" noChangeAspect="1" noMove="1" noResize="1" noEditPoints="1" noAdjustHandles="1" noChangeArrowheads="1" noChangeShapeType="1" noTextEdit="1"/>
              </p:cNvSpPr>
              <p:nvPr/>
            </p:nvSpPr>
            <p:spPr>
              <a:xfrm>
                <a:off x="1257300" y="1690688"/>
                <a:ext cx="2615908" cy="586699"/>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pole tekstowe 4"/>
              <p:cNvSpPr txBox="1"/>
              <p:nvPr/>
            </p:nvSpPr>
            <p:spPr>
              <a:xfrm>
                <a:off x="7937500" y="1690688"/>
                <a:ext cx="1724638" cy="604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𝑋</m:t>
                          </m:r>
                        </m:e>
                        <m:sub>
                          <m:r>
                            <a:rPr lang="pl-PL" b="0" i="1" smtClean="0">
                              <a:latin typeface="Cambria Math" panose="02040503050406030204" pitchFamily="18" charset="0"/>
                            </a:rPr>
                            <m:t>𝑛𝑒𝑤</m:t>
                          </m:r>
                        </m:sub>
                      </m:sSub>
                      <m:r>
                        <a:rPr lang="pl-PL" b="0" i="1" smtClean="0">
                          <a:latin typeface="Cambria Math" panose="02040503050406030204" pitchFamily="18" charset="0"/>
                        </a:rPr>
                        <m:t>=</m:t>
                      </m:r>
                      <m:f>
                        <m:fPr>
                          <m:ctrlPr>
                            <a:rPr lang="pl-PL" b="0" i="1" smtClean="0">
                              <a:latin typeface="Cambria Math" panose="02040503050406030204" pitchFamily="18" charset="0"/>
                            </a:rPr>
                          </m:ctrlPr>
                        </m:fPr>
                        <m:num>
                          <m:d>
                            <m:dPr>
                              <m:ctrlPr>
                                <a:rPr lang="pl-PL" b="0" i="1" smtClean="0">
                                  <a:latin typeface="Cambria Math" panose="02040503050406030204" pitchFamily="18" charset="0"/>
                                </a:rPr>
                              </m:ctrlPr>
                            </m:dPr>
                            <m:e>
                              <m:r>
                                <a:rPr lang="pl-PL" b="0" i="1" smtClean="0">
                                  <a:latin typeface="Cambria Math" panose="02040503050406030204" pitchFamily="18" charset="0"/>
                                </a:rPr>
                                <m:t>𝑋</m:t>
                              </m:r>
                              <m:r>
                                <a:rPr lang="pl-PL" b="0" i="1" smtClean="0">
                                  <a:latin typeface="Cambria Math" panose="02040503050406030204" pitchFamily="18" charset="0"/>
                                </a:rPr>
                                <m:t> − </m:t>
                              </m:r>
                              <m:acc>
                                <m:accPr>
                                  <m:chr m:val="̅"/>
                                  <m:ctrlPr>
                                    <a:rPr lang="pl-PL" b="0" i="1" smtClean="0">
                                      <a:latin typeface="Cambria Math" panose="02040503050406030204" pitchFamily="18" charset="0"/>
                                    </a:rPr>
                                  </m:ctrlPr>
                                </m:accPr>
                                <m:e>
                                  <m:r>
                                    <a:rPr lang="pl-PL" b="0" i="1" smtClean="0">
                                      <a:latin typeface="Cambria Math" panose="02040503050406030204" pitchFamily="18" charset="0"/>
                                    </a:rPr>
                                    <m:t>𝑋</m:t>
                                  </m:r>
                                </m:e>
                              </m:acc>
                            </m:e>
                          </m:d>
                        </m:num>
                        <m:den>
                          <m:r>
                            <a:rPr lang="pl-PL" b="0" i="1" smtClean="0">
                              <a:latin typeface="Cambria Math" panose="02040503050406030204" pitchFamily="18" charset="0"/>
                            </a:rPr>
                            <m:t>𝑆𝐷</m:t>
                          </m:r>
                          <m:r>
                            <a:rPr lang="pl-PL" b="0" i="1" smtClean="0">
                              <a:latin typeface="Cambria Math" panose="02040503050406030204" pitchFamily="18" charset="0"/>
                            </a:rPr>
                            <m:t>(</m:t>
                          </m:r>
                          <m:r>
                            <a:rPr lang="pl-PL" b="0" i="1" smtClean="0">
                              <a:latin typeface="Cambria Math" panose="02040503050406030204" pitchFamily="18" charset="0"/>
                            </a:rPr>
                            <m:t>𝑋</m:t>
                          </m:r>
                          <m:r>
                            <a:rPr lang="pl-PL" b="0" i="1" smtClean="0">
                              <a:latin typeface="Cambria Math" panose="02040503050406030204" pitchFamily="18" charset="0"/>
                            </a:rPr>
                            <m:t>)</m:t>
                          </m:r>
                        </m:den>
                      </m:f>
                    </m:oMath>
                  </m:oMathPara>
                </a14:m>
                <a:endParaRPr lang="en-GB" dirty="0"/>
              </a:p>
            </p:txBody>
          </p:sp>
        </mc:Choice>
        <mc:Fallback xmlns="">
          <p:sp>
            <p:nvSpPr>
              <p:cNvPr id="5" name="pole tekstowe 4"/>
              <p:cNvSpPr txBox="1">
                <a:spLocks noRot="1" noChangeAspect="1" noMove="1" noResize="1" noEditPoints="1" noAdjustHandles="1" noChangeArrowheads="1" noChangeShapeType="1" noTextEdit="1"/>
              </p:cNvSpPr>
              <p:nvPr/>
            </p:nvSpPr>
            <p:spPr>
              <a:xfrm>
                <a:off x="7937500" y="1690688"/>
                <a:ext cx="1724638" cy="604524"/>
              </a:xfrm>
              <a:prstGeom prst="rect">
                <a:avLst/>
              </a:prstGeom>
              <a:blipFill>
                <a:blip r:embed="rId3"/>
                <a:stretch>
                  <a:fillRect/>
                </a:stretch>
              </a:blipFill>
            </p:spPr>
            <p:txBody>
              <a:bodyPr/>
              <a:lstStyle/>
              <a:p>
                <a:r>
                  <a:rPr lang="en-GB">
                    <a:noFill/>
                  </a:rPr>
                  <a:t> </a:t>
                </a:r>
              </a:p>
            </p:txBody>
          </p:sp>
        </mc:Fallback>
      </mc:AlternateContent>
      <p:graphicFrame>
        <p:nvGraphicFramePr>
          <p:cNvPr id="7" name="Tabela 6"/>
          <p:cNvGraphicFramePr>
            <a:graphicFrameLocks noGrp="1"/>
          </p:cNvGraphicFramePr>
          <p:nvPr>
            <p:extLst>
              <p:ext uri="{D42A27DB-BD31-4B8C-83A1-F6EECF244321}">
                <p14:modId xmlns:p14="http://schemas.microsoft.com/office/powerpoint/2010/main" val="2655497194"/>
              </p:ext>
            </p:extLst>
          </p:nvPr>
        </p:nvGraphicFramePr>
        <p:xfrm>
          <a:off x="596900" y="2568575"/>
          <a:ext cx="11036300" cy="3700680"/>
        </p:xfrm>
        <a:graphic>
          <a:graphicData uri="http://schemas.openxmlformats.org/drawingml/2006/table">
            <a:tbl>
              <a:tblPr>
                <a:tableStyleId>{5940675A-B579-460E-94D1-54222C63F5DA}</a:tableStyleId>
              </a:tblPr>
              <a:tblGrid>
                <a:gridCol w="5486400">
                  <a:extLst>
                    <a:ext uri="{9D8B030D-6E8A-4147-A177-3AD203B41FA5}">
                      <a16:colId xmlns:a16="http://schemas.microsoft.com/office/drawing/2014/main" val="1522783289"/>
                    </a:ext>
                  </a:extLst>
                </a:gridCol>
                <a:gridCol w="5549900">
                  <a:extLst>
                    <a:ext uri="{9D8B030D-6E8A-4147-A177-3AD203B41FA5}">
                      <a16:colId xmlns:a16="http://schemas.microsoft.com/office/drawing/2014/main" val="337604448"/>
                    </a:ext>
                  </a:extLst>
                </a:gridCol>
              </a:tblGrid>
              <a:tr h="472714">
                <a:tc>
                  <a:txBody>
                    <a:bodyPr/>
                    <a:lstStyle/>
                    <a:p>
                      <a:pPr algn="l" fontAlgn="base"/>
                      <a:r>
                        <a:rPr lang="en-GB" sz="1100">
                          <a:effectLst/>
                        </a:rPr>
                        <a:t>Minimum and maximum value of features are used for scaling</a:t>
                      </a:r>
                      <a:endParaRPr lang="en-GB" sz="1100" b="0">
                        <a:effectLst/>
                      </a:endParaRPr>
                    </a:p>
                  </a:txBody>
                  <a:tcPr marL="82662" marR="82662" marT="115727" marB="115727" anchor="ctr"/>
                </a:tc>
                <a:tc>
                  <a:txBody>
                    <a:bodyPr/>
                    <a:lstStyle/>
                    <a:p>
                      <a:pPr algn="l" fontAlgn="base"/>
                      <a:r>
                        <a:rPr lang="en-GB" sz="1100">
                          <a:effectLst/>
                        </a:rPr>
                        <a:t>Mean and standard deviation is used for scaling.</a:t>
                      </a:r>
                      <a:endParaRPr lang="en-GB" sz="1100" b="0">
                        <a:effectLst/>
                      </a:endParaRPr>
                    </a:p>
                  </a:txBody>
                  <a:tcPr marL="82662" marR="82662" marT="115727" marB="115727" anchor="ctr"/>
                </a:tc>
                <a:extLst>
                  <a:ext uri="{0D108BD9-81ED-4DB2-BD59-A6C34878D82A}">
                    <a16:rowId xmlns:a16="http://schemas.microsoft.com/office/drawing/2014/main" val="3884980187"/>
                  </a:ext>
                </a:extLst>
              </a:tr>
              <a:tr h="472714">
                <a:tc>
                  <a:txBody>
                    <a:bodyPr/>
                    <a:lstStyle/>
                    <a:p>
                      <a:pPr algn="l" fontAlgn="base"/>
                      <a:r>
                        <a:rPr lang="en-GB" sz="1100" dirty="0">
                          <a:effectLst/>
                        </a:rPr>
                        <a:t>It is used when features are of different scales.</a:t>
                      </a:r>
                      <a:endParaRPr lang="en-GB" sz="1100" b="0" dirty="0">
                        <a:effectLst/>
                      </a:endParaRPr>
                    </a:p>
                  </a:txBody>
                  <a:tcPr marL="82662" marR="82662" marT="115727" marB="115727" anchor="ctr"/>
                </a:tc>
                <a:tc>
                  <a:txBody>
                    <a:bodyPr/>
                    <a:lstStyle/>
                    <a:p>
                      <a:pPr algn="l" fontAlgn="base"/>
                      <a:r>
                        <a:rPr lang="en-GB" sz="1100">
                          <a:effectLst/>
                        </a:rPr>
                        <a:t>It is used when we want to ensure zero mean and unit standard deviation.</a:t>
                      </a:r>
                      <a:endParaRPr lang="en-GB" sz="1100" b="0">
                        <a:effectLst/>
                      </a:endParaRPr>
                    </a:p>
                  </a:txBody>
                  <a:tcPr marL="82662" marR="82662" marT="115727" marB="115727" anchor="ctr"/>
                </a:tc>
                <a:extLst>
                  <a:ext uri="{0D108BD9-81ED-4DB2-BD59-A6C34878D82A}">
                    <a16:rowId xmlns:a16="http://schemas.microsoft.com/office/drawing/2014/main" val="574015879"/>
                  </a:ext>
                </a:extLst>
              </a:tr>
              <a:tr h="378727">
                <a:tc>
                  <a:txBody>
                    <a:bodyPr/>
                    <a:lstStyle/>
                    <a:p>
                      <a:pPr algn="l" fontAlgn="base"/>
                      <a:r>
                        <a:rPr lang="en-GB" sz="1100">
                          <a:effectLst/>
                        </a:rPr>
                        <a:t>Scales values between [0, 1] or [-1, 1].</a:t>
                      </a:r>
                      <a:endParaRPr lang="en-GB" sz="1100" b="0">
                        <a:effectLst/>
                      </a:endParaRPr>
                    </a:p>
                  </a:txBody>
                  <a:tcPr marL="82662" marR="82662" marT="115727" marB="115727" anchor="ctr"/>
                </a:tc>
                <a:tc>
                  <a:txBody>
                    <a:bodyPr/>
                    <a:lstStyle/>
                    <a:p>
                      <a:pPr algn="l" fontAlgn="base"/>
                      <a:r>
                        <a:rPr lang="en-GB" sz="1100">
                          <a:effectLst/>
                        </a:rPr>
                        <a:t>It is not bounded to a certain range.</a:t>
                      </a:r>
                      <a:endParaRPr lang="en-GB" sz="1100" b="0">
                        <a:effectLst/>
                      </a:endParaRPr>
                    </a:p>
                  </a:txBody>
                  <a:tcPr marL="82662" marR="82662" marT="115727" marB="115727" anchor="ctr"/>
                </a:tc>
                <a:extLst>
                  <a:ext uri="{0D108BD9-81ED-4DB2-BD59-A6C34878D82A}">
                    <a16:rowId xmlns:a16="http://schemas.microsoft.com/office/drawing/2014/main" val="948776249"/>
                  </a:ext>
                </a:extLst>
              </a:tr>
              <a:tr h="378727">
                <a:tc>
                  <a:txBody>
                    <a:bodyPr/>
                    <a:lstStyle/>
                    <a:p>
                      <a:pPr algn="l" fontAlgn="base"/>
                      <a:r>
                        <a:rPr lang="en-GB" sz="1100">
                          <a:effectLst/>
                        </a:rPr>
                        <a:t>It is really affected by outliers.</a:t>
                      </a:r>
                      <a:endParaRPr lang="en-GB" sz="1100" b="0">
                        <a:effectLst/>
                      </a:endParaRPr>
                    </a:p>
                  </a:txBody>
                  <a:tcPr marL="82662" marR="82662" marT="115727" marB="115727" anchor="ctr"/>
                </a:tc>
                <a:tc>
                  <a:txBody>
                    <a:bodyPr/>
                    <a:lstStyle/>
                    <a:p>
                      <a:pPr algn="l" fontAlgn="base"/>
                      <a:r>
                        <a:rPr lang="en-GB" sz="1100">
                          <a:effectLst/>
                        </a:rPr>
                        <a:t>It is much less affected by outliers.</a:t>
                      </a:r>
                      <a:endParaRPr lang="en-GB" sz="1100" b="0">
                        <a:effectLst/>
                      </a:endParaRPr>
                    </a:p>
                  </a:txBody>
                  <a:tcPr marL="82662" marR="82662" marT="115727" marB="115727" anchor="ctr"/>
                </a:tc>
                <a:extLst>
                  <a:ext uri="{0D108BD9-81ED-4DB2-BD59-A6C34878D82A}">
                    <a16:rowId xmlns:a16="http://schemas.microsoft.com/office/drawing/2014/main" val="2727075881"/>
                  </a:ext>
                </a:extLst>
              </a:tr>
              <a:tr h="472714">
                <a:tc>
                  <a:txBody>
                    <a:bodyPr/>
                    <a:lstStyle/>
                    <a:p>
                      <a:pPr algn="l" fontAlgn="base"/>
                      <a:r>
                        <a:rPr lang="en-GB" sz="1100">
                          <a:effectLst/>
                        </a:rPr>
                        <a:t>Scikit-Learn provides a transformer called MinMaxScaler for Normalization.</a:t>
                      </a:r>
                      <a:endParaRPr lang="en-GB" sz="1100" b="0">
                        <a:effectLst/>
                      </a:endParaRPr>
                    </a:p>
                  </a:txBody>
                  <a:tcPr marL="82662" marR="82662" marT="115727" marB="115727" anchor="ctr"/>
                </a:tc>
                <a:tc>
                  <a:txBody>
                    <a:bodyPr/>
                    <a:lstStyle/>
                    <a:p>
                      <a:pPr algn="l" fontAlgn="base"/>
                      <a:r>
                        <a:rPr lang="en-GB" sz="1100">
                          <a:effectLst/>
                        </a:rPr>
                        <a:t>Scikit-Learn provides a transformer called StandardScaler for standardization.</a:t>
                      </a:r>
                      <a:endParaRPr lang="en-GB" sz="1100" b="0">
                        <a:effectLst/>
                      </a:endParaRPr>
                    </a:p>
                  </a:txBody>
                  <a:tcPr marL="82662" marR="82662" marT="115727" marB="115727" anchor="ctr"/>
                </a:tc>
                <a:extLst>
                  <a:ext uri="{0D108BD9-81ED-4DB2-BD59-A6C34878D82A}">
                    <a16:rowId xmlns:a16="http://schemas.microsoft.com/office/drawing/2014/main" val="3614809480"/>
                  </a:ext>
                </a:extLst>
              </a:tr>
              <a:tr h="612542">
                <a:tc>
                  <a:txBody>
                    <a:bodyPr/>
                    <a:lstStyle/>
                    <a:p>
                      <a:pPr algn="l" fontAlgn="base"/>
                      <a:r>
                        <a:rPr lang="en-GB" sz="1100">
                          <a:effectLst/>
                        </a:rPr>
                        <a:t>This transformation squishes the n-dimensional data into an n-dimensional unit hypercube.</a:t>
                      </a:r>
                      <a:endParaRPr lang="en-GB" sz="1100" b="0">
                        <a:effectLst/>
                      </a:endParaRPr>
                    </a:p>
                  </a:txBody>
                  <a:tcPr marL="82662" marR="82662" marT="115727" marB="115727" anchor="ctr"/>
                </a:tc>
                <a:tc>
                  <a:txBody>
                    <a:bodyPr/>
                    <a:lstStyle/>
                    <a:p>
                      <a:pPr algn="l" fontAlgn="base"/>
                      <a:r>
                        <a:rPr lang="en-GB" sz="1100">
                          <a:effectLst/>
                        </a:rPr>
                        <a:t>It translates the data to the mean vector of original data to the origin and squishes or expands.</a:t>
                      </a:r>
                      <a:endParaRPr lang="en-GB" sz="1100" b="0">
                        <a:effectLst/>
                      </a:endParaRPr>
                    </a:p>
                  </a:txBody>
                  <a:tcPr marL="82662" marR="82662" marT="115727" marB="115727" anchor="ctr"/>
                </a:tc>
                <a:extLst>
                  <a:ext uri="{0D108BD9-81ED-4DB2-BD59-A6C34878D82A}">
                    <a16:rowId xmlns:a16="http://schemas.microsoft.com/office/drawing/2014/main" val="4275473770"/>
                  </a:ext>
                </a:extLst>
              </a:tr>
              <a:tr h="472714">
                <a:tc>
                  <a:txBody>
                    <a:bodyPr/>
                    <a:lstStyle/>
                    <a:p>
                      <a:pPr algn="l" fontAlgn="base"/>
                      <a:r>
                        <a:rPr lang="en-GB" sz="1100">
                          <a:effectLst/>
                        </a:rPr>
                        <a:t>It is useful when we don’t know about the distribution</a:t>
                      </a:r>
                      <a:endParaRPr lang="en-GB" sz="1100" b="0">
                        <a:effectLst/>
                      </a:endParaRPr>
                    </a:p>
                  </a:txBody>
                  <a:tcPr marL="82662" marR="82662" marT="115727" marB="115727" anchor="ctr"/>
                </a:tc>
                <a:tc>
                  <a:txBody>
                    <a:bodyPr/>
                    <a:lstStyle/>
                    <a:p>
                      <a:pPr algn="l" fontAlgn="base"/>
                      <a:r>
                        <a:rPr lang="en-GB" sz="1100">
                          <a:effectLst/>
                        </a:rPr>
                        <a:t>It is useful when the feature distribution is Normal or Gaussian.</a:t>
                      </a:r>
                      <a:endParaRPr lang="en-GB" sz="1100" b="0">
                        <a:effectLst/>
                      </a:endParaRPr>
                    </a:p>
                  </a:txBody>
                  <a:tcPr marL="82662" marR="82662" marT="115727" marB="115727" anchor="ctr"/>
                </a:tc>
                <a:extLst>
                  <a:ext uri="{0D108BD9-81ED-4DB2-BD59-A6C34878D82A}">
                    <a16:rowId xmlns:a16="http://schemas.microsoft.com/office/drawing/2014/main" val="2819154328"/>
                  </a:ext>
                </a:extLst>
              </a:tr>
              <a:tr h="378727">
                <a:tc>
                  <a:txBody>
                    <a:bodyPr/>
                    <a:lstStyle/>
                    <a:p>
                      <a:pPr algn="l" fontAlgn="base"/>
                      <a:r>
                        <a:rPr lang="en-GB" sz="1100">
                          <a:effectLst/>
                        </a:rPr>
                        <a:t>It is a often called as Scaling Normalization</a:t>
                      </a:r>
                      <a:endParaRPr lang="en-GB" sz="1100" b="0">
                        <a:effectLst/>
                      </a:endParaRPr>
                    </a:p>
                  </a:txBody>
                  <a:tcPr marL="82662" marR="82662" marT="115727" marB="115727" anchor="ctr"/>
                </a:tc>
                <a:tc>
                  <a:txBody>
                    <a:bodyPr/>
                    <a:lstStyle/>
                    <a:p>
                      <a:pPr algn="l" fontAlgn="base"/>
                      <a:r>
                        <a:rPr lang="en-GB" sz="1100" dirty="0">
                          <a:effectLst/>
                        </a:rPr>
                        <a:t>It is a often called as Z-Score Normalization.</a:t>
                      </a:r>
                      <a:endParaRPr lang="en-GB" sz="1100" b="0" dirty="0">
                        <a:effectLst/>
                      </a:endParaRPr>
                    </a:p>
                  </a:txBody>
                  <a:tcPr marL="82662" marR="82662" marT="115727" marB="115727" anchor="ctr"/>
                </a:tc>
                <a:extLst>
                  <a:ext uri="{0D108BD9-81ED-4DB2-BD59-A6C34878D82A}">
                    <a16:rowId xmlns:a16="http://schemas.microsoft.com/office/drawing/2014/main" val="2428516294"/>
                  </a:ext>
                </a:extLst>
              </a:tr>
            </a:tbl>
          </a:graphicData>
        </a:graphic>
      </p:graphicFrame>
    </p:spTree>
    <p:extLst>
      <p:ext uri="{BB962C8B-B14F-4D97-AF65-F5344CB8AC3E}">
        <p14:creationId xmlns:p14="http://schemas.microsoft.com/office/powerpoint/2010/main" val="1972548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Gaussian</a:t>
            </a:r>
            <a:r>
              <a:rPr lang="pl-PL" dirty="0"/>
              <a:t> </a:t>
            </a:r>
            <a:r>
              <a:rPr lang="pl-PL" dirty="0" err="1"/>
              <a:t>distribution</a:t>
            </a:r>
            <a:endParaRPr lang="en-GB" dirty="0"/>
          </a:p>
        </p:txBody>
      </p:sp>
      <p:pic>
        <p:nvPicPr>
          <p:cNvPr id="19458" name="Picture 2" descr="Introduction to Normal Distribution in Electrical Engineering - Technical  Artic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1" y="1409700"/>
            <a:ext cx="8475134"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983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Kinds</a:t>
            </a:r>
            <a:r>
              <a:rPr lang="pl-PL" dirty="0"/>
              <a:t> of </a:t>
            </a:r>
            <a:r>
              <a:rPr lang="pl-PL" dirty="0" err="1"/>
              <a:t>distribution</a:t>
            </a:r>
            <a:endParaRPr lang="en-GB" dirty="0"/>
          </a:p>
        </p:txBody>
      </p:sp>
      <p:pic>
        <p:nvPicPr>
          <p:cNvPr id="20482" name="Picture 2" descr="Understanding Different Types of Distributions You Will Encounter As A Data  Scientist | by Akshay Sharma | MyTake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8369" y="1465797"/>
            <a:ext cx="7742237" cy="539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321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Distribution ?</a:t>
            </a:r>
            <a:endParaRPr lang="en-GB" dirty="0"/>
          </a:p>
        </p:txBody>
      </p:sp>
      <p:pic>
        <p:nvPicPr>
          <p:cNvPr id="21508" name="Picture 4" descr="http://tofesi.mimuw.edu.pl/~cogito/smarterpoland/matura/matura20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163" y="1348630"/>
            <a:ext cx="9010650" cy="550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339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Traps</a:t>
            </a:r>
            <a:r>
              <a:rPr lang="pl-PL" dirty="0"/>
              <a:t> of </a:t>
            </a:r>
            <a:r>
              <a:rPr lang="pl-PL" dirty="0" err="1"/>
              <a:t>linear</a:t>
            </a:r>
            <a:r>
              <a:rPr lang="pl-PL" dirty="0"/>
              <a:t> </a:t>
            </a:r>
            <a:r>
              <a:rPr lang="pl-PL" dirty="0" err="1"/>
              <a:t>regression</a:t>
            </a:r>
            <a:endParaRPr lang="en-GB" dirty="0"/>
          </a:p>
        </p:txBody>
      </p:sp>
      <p:pic>
        <p:nvPicPr>
          <p:cNvPr id="6146" name="Picture 2" descr="https://upload.wikimedia.org/wikipedia/commons/thumb/e/ec/Anscombe%27s_quartet_3.svg/1920px-Anscombe%27s_quartet_3.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642" y="1233713"/>
            <a:ext cx="7340716" cy="5337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122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Other</a:t>
            </a:r>
            <a:r>
              <a:rPr lang="pl-PL" dirty="0"/>
              <a:t> </a:t>
            </a:r>
            <a:r>
              <a:rPr lang="pl-PL" dirty="0" err="1"/>
              <a:t>prediction</a:t>
            </a:r>
            <a:r>
              <a:rPr lang="pl-PL" dirty="0"/>
              <a:t> </a:t>
            </a:r>
            <a:r>
              <a:rPr lang="pl-PL" dirty="0" err="1"/>
              <a:t>methods</a:t>
            </a:r>
            <a:endParaRPr lang="en-GB" dirty="0"/>
          </a:p>
        </p:txBody>
      </p:sp>
      <p:pic>
        <p:nvPicPr>
          <p:cNvPr id="7170" name="Picture 2" descr="https://upload.wikimedia.org/wikipedia/commons/thumb/e/e9/Thiel-Sen_estimator.svg/1280px-Thiel-Sen_estimator.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21267"/>
            <a:ext cx="4656044" cy="4877934"/>
          </a:xfrm>
          <a:prstGeom prst="rect">
            <a:avLst/>
          </a:prstGeom>
          <a:noFill/>
          <a:extLst>
            <a:ext uri="{909E8E84-426E-40DD-AFC4-6F175D3DCCD1}">
              <a14:hiddenFill xmlns:a14="http://schemas.microsoft.com/office/drawing/2010/main">
                <a:solidFill>
                  <a:srgbClr val="FFFFFF"/>
                </a:solidFill>
              </a14:hiddenFill>
            </a:ext>
          </a:extLst>
        </p:spPr>
      </p:pic>
      <p:sp>
        <p:nvSpPr>
          <p:cNvPr id="4" name="Prostokąt 3"/>
          <p:cNvSpPr/>
          <p:nvPr/>
        </p:nvSpPr>
        <p:spPr>
          <a:xfrm>
            <a:off x="6357256" y="3040837"/>
            <a:ext cx="6096000" cy="954107"/>
          </a:xfrm>
          <a:prstGeom prst="rect">
            <a:avLst/>
          </a:prstGeom>
        </p:spPr>
        <p:txBody>
          <a:bodyPr>
            <a:spAutoFit/>
          </a:bodyPr>
          <a:lstStyle/>
          <a:p>
            <a:pPr marL="457200" indent="-457200">
              <a:buFont typeface="Arial" panose="020B0604020202020204" pitchFamily="34" charset="0"/>
              <a:buChar char="•"/>
            </a:pPr>
            <a:r>
              <a:rPr lang="en-GB" sz="2800" dirty="0">
                <a:latin typeface="Arial" panose="020B0604020202020204" pitchFamily="34" charset="0"/>
              </a:rPr>
              <a:t>Theil–Sen estimator (black) </a:t>
            </a:r>
            <a:endParaRPr lang="pl-PL" sz="2800" dirty="0">
              <a:latin typeface="Arial" panose="020B0604020202020204" pitchFamily="34" charset="0"/>
            </a:endParaRPr>
          </a:p>
          <a:p>
            <a:pPr marL="457200" indent="-457200">
              <a:buFont typeface="Arial" panose="020B0604020202020204" pitchFamily="34" charset="0"/>
              <a:buChar char="•"/>
            </a:pPr>
            <a:r>
              <a:rPr lang="en-GB" sz="2800" dirty="0">
                <a:latin typeface="Arial" panose="020B0604020202020204" pitchFamily="34" charset="0"/>
              </a:rPr>
              <a:t>simple linear regression (blue)</a:t>
            </a:r>
            <a:endParaRPr lang="en-GB" sz="2800" dirty="0"/>
          </a:p>
        </p:txBody>
      </p:sp>
    </p:spTree>
    <p:extLst>
      <p:ext uri="{BB962C8B-B14F-4D97-AF65-F5344CB8AC3E}">
        <p14:creationId xmlns:p14="http://schemas.microsoft.com/office/powerpoint/2010/main" val="2114914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626611-0A1E-4634-BEE3-BF629F37A8AE}"/>
              </a:ext>
            </a:extLst>
          </p:cNvPr>
          <p:cNvSpPr>
            <a:spLocks noGrp="1"/>
          </p:cNvSpPr>
          <p:nvPr>
            <p:ph type="title"/>
          </p:nvPr>
        </p:nvSpPr>
        <p:spPr/>
        <p:txBody>
          <a:bodyPr/>
          <a:lstStyle/>
          <a:p>
            <a:r>
              <a:rPr lang="pl-PL" dirty="0" err="1"/>
              <a:t>Supervised</a:t>
            </a:r>
            <a:r>
              <a:rPr lang="pl-PL" dirty="0"/>
              <a:t> learning</a:t>
            </a:r>
          </a:p>
        </p:txBody>
      </p:sp>
      <p:sp>
        <p:nvSpPr>
          <p:cNvPr id="3" name="Symbol zastępczy zawartości 2">
            <a:extLst>
              <a:ext uri="{FF2B5EF4-FFF2-40B4-BE49-F238E27FC236}">
                <a16:creationId xmlns:a16="http://schemas.microsoft.com/office/drawing/2014/main" id="{D8C1E5C6-7E04-4732-9505-FED781406FAA}"/>
              </a:ext>
            </a:extLst>
          </p:cNvPr>
          <p:cNvSpPr>
            <a:spLocks noGrp="1"/>
          </p:cNvSpPr>
          <p:nvPr>
            <p:ph idx="1"/>
          </p:nvPr>
        </p:nvSpPr>
        <p:spPr>
          <a:xfrm>
            <a:off x="838200" y="1693863"/>
            <a:ext cx="11144250" cy="2730500"/>
          </a:xfrm>
        </p:spPr>
        <p:txBody>
          <a:bodyPr>
            <a:normAutofit/>
          </a:bodyPr>
          <a:lstStyle/>
          <a:p>
            <a:pPr marL="0" indent="0" algn="just">
              <a:buNone/>
            </a:pPr>
            <a:r>
              <a:rPr lang="en-US" b="0" i="1" dirty="0">
                <a:solidFill>
                  <a:srgbClr val="292929"/>
                </a:solidFill>
                <a:effectLst/>
                <a:latin typeface="charter"/>
              </a:rPr>
              <a:t>Supervised learning algorithms try to model relationships and dependencies between the target prediction output and the input features such that we can </a:t>
            </a:r>
            <a:r>
              <a:rPr lang="en-US" b="1" i="1" dirty="0">
                <a:solidFill>
                  <a:srgbClr val="292929"/>
                </a:solidFill>
                <a:effectLst/>
                <a:latin typeface="charter"/>
              </a:rPr>
              <a:t>predict the output values for new data based on those relationships which it learned from the previous data sets.</a:t>
            </a:r>
          </a:p>
          <a:p>
            <a:endParaRPr lang="pl-PL" dirty="0"/>
          </a:p>
        </p:txBody>
      </p:sp>
    </p:spTree>
    <p:extLst>
      <p:ext uri="{BB962C8B-B14F-4D97-AF65-F5344CB8AC3E}">
        <p14:creationId xmlns:p14="http://schemas.microsoft.com/office/powerpoint/2010/main" val="2427738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Importing</a:t>
            </a:r>
            <a:r>
              <a:rPr lang="pl-PL" dirty="0"/>
              <a:t> data </a:t>
            </a:r>
            <a:r>
              <a:rPr lang="pl-PL" dirty="0" err="1"/>
              <a:t>example</a:t>
            </a:r>
            <a:endParaRPr lang="en-GB" dirty="0"/>
          </a:p>
        </p:txBody>
      </p:sp>
      <p:pic>
        <p:nvPicPr>
          <p:cNvPr id="5" name="Obraz 4"/>
          <p:cNvPicPr>
            <a:picLocks noChangeAspect="1"/>
          </p:cNvPicPr>
          <p:nvPr/>
        </p:nvPicPr>
        <p:blipFill>
          <a:blip r:embed="rId2"/>
          <a:stretch>
            <a:fillRect/>
          </a:stretch>
        </p:blipFill>
        <p:spPr>
          <a:xfrm>
            <a:off x="838200" y="1690688"/>
            <a:ext cx="6575355" cy="1738312"/>
          </a:xfrm>
          <a:prstGeom prst="rect">
            <a:avLst/>
          </a:prstGeom>
        </p:spPr>
      </p:pic>
    </p:spTree>
    <p:extLst>
      <p:ext uri="{BB962C8B-B14F-4D97-AF65-F5344CB8AC3E}">
        <p14:creationId xmlns:p14="http://schemas.microsoft.com/office/powerpoint/2010/main" val="2129216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Importing</a:t>
            </a:r>
            <a:r>
              <a:rPr lang="pl-PL" dirty="0"/>
              <a:t> data </a:t>
            </a:r>
            <a:r>
              <a:rPr lang="pl-PL" dirty="0" err="1"/>
              <a:t>example</a:t>
            </a:r>
            <a:endParaRPr lang="en-GB" dirty="0"/>
          </a:p>
        </p:txBody>
      </p:sp>
      <p:pic>
        <p:nvPicPr>
          <p:cNvPr id="4" name="Obraz 3"/>
          <p:cNvPicPr>
            <a:picLocks noChangeAspect="1"/>
          </p:cNvPicPr>
          <p:nvPr/>
        </p:nvPicPr>
        <p:blipFill>
          <a:blip r:embed="rId2"/>
          <a:stretch>
            <a:fillRect/>
          </a:stretch>
        </p:blipFill>
        <p:spPr>
          <a:xfrm>
            <a:off x="838200" y="1690688"/>
            <a:ext cx="7684868" cy="3160712"/>
          </a:xfrm>
          <a:prstGeom prst="rect">
            <a:avLst/>
          </a:prstGeom>
        </p:spPr>
      </p:pic>
    </p:spTree>
    <p:extLst>
      <p:ext uri="{BB962C8B-B14F-4D97-AF65-F5344CB8AC3E}">
        <p14:creationId xmlns:p14="http://schemas.microsoft.com/office/powerpoint/2010/main" val="1574991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Linear</a:t>
            </a:r>
            <a:r>
              <a:rPr lang="pl-PL" dirty="0"/>
              <a:t> </a:t>
            </a:r>
            <a:r>
              <a:rPr lang="pl-PL" dirty="0" err="1"/>
              <a:t>regression</a:t>
            </a:r>
            <a:r>
              <a:rPr lang="pl-PL" dirty="0"/>
              <a:t> – </a:t>
            </a:r>
            <a:r>
              <a:rPr lang="pl-PL" dirty="0" err="1"/>
              <a:t>sklearn</a:t>
            </a:r>
            <a:endParaRPr lang="en-GB" dirty="0"/>
          </a:p>
        </p:txBody>
      </p:sp>
      <p:sp>
        <p:nvSpPr>
          <p:cNvPr id="3" name="Symbol zastępczy zawartości 2"/>
          <p:cNvSpPr>
            <a:spLocks noGrp="1"/>
          </p:cNvSpPr>
          <p:nvPr>
            <p:ph idx="1"/>
          </p:nvPr>
        </p:nvSpPr>
        <p:spPr>
          <a:xfrm>
            <a:off x="838200" y="1825625"/>
            <a:ext cx="10515600" cy="4940188"/>
          </a:xfrm>
        </p:spPr>
        <p:txBody>
          <a:bodyPr>
            <a:normAutofit lnSpcReduction="10000"/>
          </a:bodyPr>
          <a:lstStyle/>
          <a:p>
            <a:r>
              <a:rPr lang="pl-PL" dirty="0" err="1"/>
              <a:t>sklearn</a:t>
            </a:r>
            <a:r>
              <a:rPr lang="pl-PL" dirty="0"/>
              <a:t> - - - - &gt; </a:t>
            </a:r>
            <a:r>
              <a:rPr lang="pl-PL" dirty="0" err="1"/>
              <a:t>linear_model</a:t>
            </a:r>
            <a:endParaRPr lang="pl-PL" dirty="0"/>
          </a:p>
          <a:p>
            <a:r>
              <a:rPr lang="pl-PL" dirty="0" err="1"/>
              <a:t>your_regression</a:t>
            </a:r>
            <a:r>
              <a:rPr lang="en-GB" dirty="0"/>
              <a:t> = </a:t>
            </a:r>
            <a:r>
              <a:rPr lang="en-GB" dirty="0" err="1"/>
              <a:t>linear_model.LinearRegression</a:t>
            </a:r>
            <a:r>
              <a:rPr lang="en-GB" dirty="0"/>
              <a:t>()</a:t>
            </a:r>
            <a:endParaRPr lang="pl-PL" dirty="0"/>
          </a:p>
          <a:p>
            <a:r>
              <a:rPr lang="pl-PL" dirty="0" err="1"/>
              <a:t>your_model</a:t>
            </a:r>
            <a:r>
              <a:rPr lang="pl-PL" dirty="0"/>
              <a:t> = </a:t>
            </a:r>
            <a:r>
              <a:rPr lang="pl-PL" dirty="0" err="1"/>
              <a:t>your_regression.fit</a:t>
            </a:r>
            <a:r>
              <a:rPr lang="pl-PL" dirty="0"/>
              <a:t>(X, y)</a:t>
            </a:r>
          </a:p>
          <a:p>
            <a:endParaRPr lang="pl-PL" dirty="0"/>
          </a:p>
          <a:p>
            <a:endParaRPr lang="pl-PL" dirty="0"/>
          </a:p>
          <a:p>
            <a:endParaRPr lang="pl-PL" dirty="0"/>
          </a:p>
          <a:p>
            <a:r>
              <a:rPr lang="pl-PL" dirty="0" err="1"/>
              <a:t>print</a:t>
            </a:r>
            <a:r>
              <a:rPr lang="pl-PL" dirty="0"/>
              <a:t>(</a:t>
            </a:r>
            <a:r>
              <a:rPr lang="pl-PL" dirty="0" err="1"/>
              <a:t>your_model.coef</a:t>
            </a:r>
            <a:r>
              <a:rPr lang="pl-PL" dirty="0"/>
              <a:t>_)</a:t>
            </a:r>
          </a:p>
          <a:p>
            <a:endParaRPr lang="pl-PL" dirty="0"/>
          </a:p>
          <a:p>
            <a:endParaRPr lang="pl-PL" dirty="0"/>
          </a:p>
          <a:p>
            <a:r>
              <a:rPr lang="pl-PL" dirty="0" err="1"/>
              <a:t>print</a:t>
            </a:r>
            <a:r>
              <a:rPr lang="pl-PL" dirty="0"/>
              <a:t>(</a:t>
            </a:r>
            <a:r>
              <a:rPr lang="pl-PL" dirty="0" err="1"/>
              <a:t>your_model.score</a:t>
            </a:r>
            <a:r>
              <a:rPr lang="pl-PL" dirty="0"/>
              <a:t>(</a:t>
            </a:r>
            <a:r>
              <a:rPr lang="pl-PL" dirty="0" err="1"/>
              <a:t>X,y</a:t>
            </a:r>
            <a:r>
              <a:rPr lang="pl-PL" dirty="0"/>
              <a:t>)</a:t>
            </a:r>
          </a:p>
          <a:p>
            <a:endParaRPr lang="en-GB" dirty="0"/>
          </a:p>
        </p:txBody>
      </p:sp>
      <p:sp>
        <p:nvSpPr>
          <p:cNvPr id="5" name="pole tekstowe 4"/>
          <p:cNvSpPr txBox="1"/>
          <p:nvPr/>
        </p:nvSpPr>
        <p:spPr>
          <a:xfrm>
            <a:off x="1043511" y="4106710"/>
            <a:ext cx="4780026" cy="523220"/>
          </a:xfrm>
          <a:prstGeom prst="rect">
            <a:avLst/>
          </a:prstGeom>
          <a:noFill/>
        </p:spPr>
        <p:txBody>
          <a:bodyPr wrap="none" rtlCol="0">
            <a:spAutoFit/>
          </a:bodyPr>
          <a:lstStyle/>
          <a:p>
            <a:r>
              <a:rPr lang="pl-PL" sz="2800" i="1" dirty="0" err="1"/>
              <a:t>creating</a:t>
            </a:r>
            <a:r>
              <a:rPr lang="pl-PL" sz="2800" i="1" dirty="0"/>
              <a:t> model of </a:t>
            </a:r>
            <a:r>
              <a:rPr lang="pl-PL" sz="2800" i="1" dirty="0" err="1"/>
              <a:t>your</a:t>
            </a:r>
            <a:r>
              <a:rPr lang="pl-PL" sz="2800" i="1" dirty="0"/>
              <a:t> data set</a:t>
            </a:r>
            <a:endParaRPr lang="en-GB" sz="2800" i="1" dirty="0"/>
          </a:p>
        </p:txBody>
      </p:sp>
      <p:cxnSp>
        <p:nvCxnSpPr>
          <p:cNvPr id="6" name="Łącznik prosty ze strzałką 5"/>
          <p:cNvCxnSpPr/>
          <p:nvPr/>
        </p:nvCxnSpPr>
        <p:spPr>
          <a:xfrm flipV="1">
            <a:off x="3175001" y="3209739"/>
            <a:ext cx="457199" cy="896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pole tekstowe 7"/>
          <p:cNvSpPr txBox="1"/>
          <p:nvPr/>
        </p:nvSpPr>
        <p:spPr>
          <a:xfrm>
            <a:off x="7112002" y="3464100"/>
            <a:ext cx="4838698" cy="523220"/>
          </a:xfrm>
          <a:prstGeom prst="rect">
            <a:avLst/>
          </a:prstGeom>
          <a:noFill/>
        </p:spPr>
        <p:txBody>
          <a:bodyPr wrap="square" rtlCol="0">
            <a:spAutoFit/>
          </a:bodyPr>
          <a:lstStyle/>
          <a:p>
            <a:r>
              <a:rPr lang="pl-PL" sz="2800" i="1" dirty="0"/>
              <a:t>independent </a:t>
            </a:r>
            <a:r>
              <a:rPr lang="pl-PL" sz="2800" i="1" dirty="0" err="1"/>
              <a:t>variable</a:t>
            </a:r>
            <a:endParaRPr lang="en-GB" sz="2800" i="1" dirty="0"/>
          </a:p>
        </p:txBody>
      </p:sp>
      <p:cxnSp>
        <p:nvCxnSpPr>
          <p:cNvPr id="9" name="Łącznik prosty ze strzałką 8"/>
          <p:cNvCxnSpPr/>
          <p:nvPr/>
        </p:nvCxnSpPr>
        <p:spPr>
          <a:xfrm flipH="1" flipV="1">
            <a:off x="6235700" y="3209739"/>
            <a:ext cx="876302" cy="5159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p:cNvCxnSpPr/>
          <p:nvPr/>
        </p:nvCxnSpPr>
        <p:spPr>
          <a:xfrm flipH="1" flipV="1">
            <a:off x="6642100" y="3070828"/>
            <a:ext cx="1041402" cy="2692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pole tekstowe 12"/>
          <p:cNvSpPr txBox="1"/>
          <p:nvPr/>
        </p:nvSpPr>
        <p:spPr>
          <a:xfrm>
            <a:off x="7683502" y="3070828"/>
            <a:ext cx="4838698" cy="523220"/>
          </a:xfrm>
          <a:prstGeom prst="rect">
            <a:avLst/>
          </a:prstGeom>
          <a:noFill/>
        </p:spPr>
        <p:txBody>
          <a:bodyPr wrap="square" rtlCol="0">
            <a:spAutoFit/>
          </a:bodyPr>
          <a:lstStyle/>
          <a:p>
            <a:r>
              <a:rPr lang="pl-PL" sz="2800" i="1" dirty="0"/>
              <a:t>dependent </a:t>
            </a:r>
            <a:r>
              <a:rPr lang="pl-PL" sz="2800" i="1" dirty="0" err="1"/>
              <a:t>variable</a:t>
            </a:r>
            <a:endParaRPr lang="en-GB" sz="2800" i="1" dirty="0"/>
          </a:p>
        </p:txBody>
      </p:sp>
      <p:sp>
        <p:nvSpPr>
          <p:cNvPr id="16" name="Prostokąt 15"/>
          <p:cNvSpPr/>
          <p:nvPr/>
        </p:nvSpPr>
        <p:spPr>
          <a:xfrm>
            <a:off x="10503761" y="2985631"/>
            <a:ext cx="426720" cy="1015663"/>
          </a:xfrm>
          <a:prstGeom prst="rect">
            <a:avLst/>
          </a:prstGeom>
        </p:spPr>
        <p:txBody>
          <a:bodyPr wrap="none">
            <a:spAutoFit/>
          </a:bodyPr>
          <a:lstStyle/>
          <a:p>
            <a:r>
              <a:rPr lang="pl-PL" sz="6000" i="1" dirty="0"/>
              <a:t>}</a:t>
            </a:r>
            <a:endParaRPr lang="en-GB" sz="6000" i="1" dirty="0"/>
          </a:p>
        </p:txBody>
      </p:sp>
      <p:sp>
        <p:nvSpPr>
          <p:cNvPr id="17" name="Prostokąt 16"/>
          <p:cNvSpPr/>
          <p:nvPr/>
        </p:nvSpPr>
        <p:spPr>
          <a:xfrm>
            <a:off x="10930481" y="3209739"/>
            <a:ext cx="1245086" cy="646331"/>
          </a:xfrm>
          <a:prstGeom prst="rect">
            <a:avLst/>
          </a:prstGeom>
        </p:spPr>
        <p:txBody>
          <a:bodyPr wrap="square">
            <a:spAutoFit/>
          </a:bodyPr>
          <a:lstStyle/>
          <a:p>
            <a:r>
              <a:rPr lang="pl-PL" i="1" dirty="0" err="1"/>
              <a:t>training</a:t>
            </a:r>
            <a:r>
              <a:rPr lang="pl-PL" i="1" dirty="0"/>
              <a:t> data set</a:t>
            </a:r>
            <a:endParaRPr lang="en-GB" i="1" dirty="0"/>
          </a:p>
        </p:txBody>
      </p:sp>
      <p:sp>
        <p:nvSpPr>
          <p:cNvPr id="20" name="pole tekstowe 19"/>
          <p:cNvSpPr txBox="1"/>
          <p:nvPr/>
        </p:nvSpPr>
        <p:spPr>
          <a:xfrm>
            <a:off x="4927602" y="5285116"/>
            <a:ext cx="4838698" cy="523220"/>
          </a:xfrm>
          <a:prstGeom prst="rect">
            <a:avLst/>
          </a:prstGeom>
          <a:noFill/>
        </p:spPr>
        <p:txBody>
          <a:bodyPr wrap="square" rtlCol="0">
            <a:spAutoFit/>
          </a:bodyPr>
          <a:lstStyle/>
          <a:p>
            <a:r>
              <a:rPr lang="pl-PL" sz="2800" i="1" dirty="0" err="1"/>
              <a:t>Contains</a:t>
            </a:r>
            <a:r>
              <a:rPr lang="pl-PL" sz="2800" i="1" dirty="0"/>
              <a:t> </a:t>
            </a:r>
            <a:r>
              <a:rPr lang="pl-PL" sz="2800" i="1" dirty="0" err="1"/>
              <a:t>slope</a:t>
            </a:r>
            <a:r>
              <a:rPr lang="pl-PL" sz="2800" i="1" dirty="0"/>
              <a:t> and </a:t>
            </a:r>
            <a:r>
              <a:rPr lang="pl-PL" sz="2800" i="1" dirty="0" err="1"/>
              <a:t>intercept</a:t>
            </a:r>
            <a:endParaRPr lang="en-GB" sz="2800" i="1" dirty="0"/>
          </a:p>
        </p:txBody>
      </p:sp>
      <p:cxnSp>
        <p:nvCxnSpPr>
          <p:cNvPr id="21" name="Łącznik prosty ze strzałką 20"/>
          <p:cNvCxnSpPr/>
          <p:nvPr/>
        </p:nvCxnSpPr>
        <p:spPr>
          <a:xfrm flipH="1" flipV="1">
            <a:off x="4013200" y="5411947"/>
            <a:ext cx="914402" cy="1347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Łącznik prosty ze strzałką 21"/>
          <p:cNvCxnSpPr/>
          <p:nvPr/>
        </p:nvCxnSpPr>
        <p:spPr>
          <a:xfrm flipH="1">
            <a:off x="8102602" y="5135092"/>
            <a:ext cx="1028698" cy="2748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pole tekstowe 23"/>
          <p:cNvSpPr txBox="1"/>
          <p:nvPr/>
        </p:nvSpPr>
        <p:spPr>
          <a:xfrm>
            <a:off x="7099302" y="4531273"/>
            <a:ext cx="4838698" cy="523220"/>
          </a:xfrm>
          <a:prstGeom prst="rect">
            <a:avLst/>
          </a:prstGeom>
          <a:noFill/>
        </p:spPr>
        <p:txBody>
          <a:bodyPr wrap="square" rtlCol="0">
            <a:spAutoFit/>
          </a:bodyPr>
          <a:lstStyle/>
          <a:p>
            <a:r>
              <a:rPr lang="pl-PL" sz="2800" i="1" dirty="0" err="1"/>
              <a:t>only</a:t>
            </a:r>
            <a:r>
              <a:rPr lang="pl-PL" sz="2800" i="1" dirty="0"/>
              <a:t> </a:t>
            </a:r>
            <a:r>
              <a:rPr lang="pl-PL" sz="2800" i="1" dirty="0" err="1"/>
              <a:t>if</a:t>
            </a:r>
            <a:r>
              <a:rPr lang="pl-PL" sz="2800" i="1" dirty="0"/>
              <a:t> </a:t>
            </a:r>
            <a:r>
              <a:rPr lang="pl-PL" sz="2800" i="1" dirty="0" err="1"/>
              <a:t>fit_intercept</a:t>
            </a:r>
            <a:r>
              <a:rPr lang="pl-PL" sz="2800" i="1" dirty="0"/>
              <a:t> = </a:t>
            </a:r>
            <a:r>
              <a:rPr lang="pl-PL" sz="2800" i="1" dirty="0" err="1"/>
              <a:t>true</a:t>
            </a:r>
            <a:r>
              <a:rPr lang="pl-PL" sz="2800" i="1" dirty="0"/>
              <a:t> </a:t>
            </a:r>
            <a:r>
              <a:rPr lang="pl-PL" sz="2800" i="1" dirty="0" err="1"/>
              <a:t>is</a:t>
            </a:r>
            <a:r>
              <a:rPr lang="pl-PL" sz="2800" i="1" dirty="0"/>
              <a:t> set</a:t>
            </a:r>
            <a:endParaRPr lang="en-GB" sz="2800" i="1" dirty="0"/>
          </a:p>
        </p:txBody>
      </p:sp>
      <p:cxnSp>
        <p:nvCxnSpPr>
          <p:cNvPr id="25" name="Łącznik prosty ze strzałką 24"/>
          <p:cNvCxnSpPr/>
          <p:nvPr/>
        </p:nvCxnSpPr>
        <p:spPr>
          <a:xfrm flipH="1" flipV="1">
            <a:off x="5715000" y="3259501"/>
            <a:ext cx="1414918" cy="13892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Prostokąt 26"/>
          <p:cNvSpPr/>
          <p:nvPr/>
        </p:nvSpPr>
        <p:spPr>
          <a:xfrm>
            <a:off x="1265518" y="6396481"/>
            <a:ext cx="12162866" cy="369332"/>
          </a:xfrm>
          <a:prstGeom prst="rect">
            <a:avLst/>
          </a:prstGeom>
        </p:spPr>
        <p:txBody>
          <a:bodyPr wrap="square">
            <a:spAutoFit/>
          </a:bodyPr>
          <a:lstStyle/>
          <a:p>
            <a:r>
              <a:rPr lang="en-GB" dirty="0"/>
              <a:t>https://scikit-learn.org/stable/modules/generated/sklearn.linear_model.LinearRegression.html</a:t>
            </a:r>
          </a:p>
        </p:txBody>
      </p:sp>
      <mc:AlternateContent xmlns:mc="http://schemas.openxmlformats.org/markup-compatibility/2006" xmlns:a14="http://schemas.microsoft.com/office/drawing/2010/main">
        <mc:Choice Requires="a14">
          <p:sp>
            <p:nvSpPr>
              <p:cNvPr id="33" name="pole tekstowe 32"/>
              <p:cNvSpPr txBox="1"/>
              <p:nvPr/>
            </p:nvSpPr>
            <p:spPr>
              <a:xfrm>
                <a:off x="6422459" y="5808336"/>
                <a:ext cx="4838698" cy="523220"/>
              </a:xfrm>
              <a:prstGeom prst="rect">
                <a:avLst/>
              </a:prstGeom>
              <a:noFill/>
            </p:spPr>
            <p:txBody>
              <a:bodyPr wrap="square" rtlCol="0">
                <a:spAutoFit/>
              </a:bodyPr>
              <a:lstStyle/>
              <a:p>
                <a:r>
                  <a:rPr lang="pl-PL" sz="2800" i="1" dirty="0"/>
                  <a:t>Contains </a:t>
                </a:r>
                <a:r>
                  <a:rPr lang="pl-PL" sz="2800" i="1" dirty="0" err="1"/>
                  <a:t>value</a:t>
                </a:r>
                <a:r>
                  <a:rPr lang="pl-PL" sz="2800" i="1" dirty="0"/>
                  <a:t> of  </a:t>
                </a:r>
                <a14:m>
                  <m:oMath xmlns:m="http://schemas.openxmlformats.org/officeDocument/2006/math">
                    <m:sSup>
                      <m:sSupPr>
                        <m:ctrlPr>
                          <a:rPr lang="pl-PL" sz="2800" b="0" i="1" smtClean="0">
                            <a:latin typeface="Cambria Math" panose="02040503050406030204" pitchFamily="18" charset="0"/>
                          </a:rPr>
                        </m:ctrlPr>
                      </m:sSupPr>
                      <m:e>
                        <m:r>
                          <a:rPr lang="pl-PL" sz="2800" b="0" i="1" smtClean="0">
                            <a:latin typeface="Cambria Math" panose="02040503050406030204" pitchFamily="18" charset="0"/>
                          </a:rPr>
                          <m:t>𝑅</m:t>
                        </m:r>
                      </m:e>
                      <m:sup>
                        <m:r>
                          <a:rPr lang="pl-PL" sz="2800" b="0" i="1" smtClean="0">
                            <a:latin typeface="Cambria Math" panose="02040503050406030204" pitchFamily="18" charset="0"/>
                          </a:rPr>
                          <m:t>2</m:t>
                        </m:r>
                      </m:sup>
                    </m:sSup>
                  </m:oMath>
                </a14:m>
                <a:endParaRPr lang="en-GB" sz="2800" i="1" dirty="0"/>
              </a:p>
            </p:txBody>
          </p:sp>
        </mc:Choice>
        <mc:Fallback xmlns="">
          <p:sp>
            <p:nvSpPr>
              <p:cNvPr id="33" name="pole tekstowe 32"/>
              <p:cNvSpPr txBox="1">
                <a:spLocks noRot="1" noChangeAspect="1" noMove="1" noResize="1" noEditPoints="1" noAdjustHandles="1" noChangeArrowheads="1" noChangeShapeType="1" noTextEdit="1"/>
              </p:cNvSpPr>
              <p:nvPr/>
            </p:nvSpPr>
            <p:spPr>
              <a:xfrm>
                <a:off x="6422459" y="5808336"/>
                <a:ext cx="4838698" cy="523220"/>
              </a:xfrm>
              <a:prstGeom prst="rect">
                <a:avLst/>
              </a:prstGeom>
              <a:blipFill>
                <a:blip r:embed="rId2"/>
                <a:stretch>
                  <a:fillRect l="-2648" t="-11628" b="-32558"/>
                </a:stretch>
              </a:blipFill>
            </p:spPr>
            <p:txBody>
              <a:bodyPr/>
              <a:lstStyle/>
              <a:p>
                <a:r>
                  <a:rPr lang="en-GB">
                    <a:noFill/>
                  </a:rPr>
                  <a:t> </a:t>
                </a:r>
              </a:p>
            </p:txBody>
          </p:sp>
        </mc:Fallback>
      </mc:AlternateContent>
      <p:cxnSp>
        <p:nvCxnSpPr>
          <p:cNvPr id="34" name="Łącznik prosty ze strzałką 33"/>
          <p:cNvCxnSpPr/>
          <p:nvPr/>
        </p:nvCxnSpPr>
        <p:spPr>
          <a:xfrm flipH="1">
            <a:off x="5321298" y="6038305"/>
            <a:ext cx="914402" cy="21543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446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Linear</a:t>
            </a:r>
            <a:r>
              <a:rPr lang="pl-PL" dirty="0"/>
              <a:t> </a:t>
            </a:r>
            <a:r>
              <a:rPr lang="pl-PL" dirty="0" err="1"/>
              <a:t>regression</a:t>
            </a:r>
            <a:r>
              <a:rPr lang="pl-PL" dirty="0"/>
              <a:t> – </a:t>
            </a:r>
            <a:r>
              <a:rPr lang="pl-PL" dirty="0" err="1"/>
              <a:t>sklearn</a:t>
            </a:r>
            <a:endParaRPr lang="en-GB" dirty="0"/>
          </a:p>
        </p:txBody>
      </p:sp>
      <p:sp>
        <p:nvSpPr>
          <p:cNvPr id="3" name="Symbol zastępczy zawartości 2"/>
          <p:cNvSpPr>
            <a:spLocks noGrp="1"/>
          </p:cNvSpPr>
          <p:nvPr>
            <p:ph idx="1"/>
          </p:nvPr>
        </p:nvSpPr>
        <p:spPr>
          <a:xfrm>
            <a:off x="838200" y="1825625"/>
            <a:ext cx="10515600" cy="4940188"/>
          </a:xfrm>
        </p:spPr>
        <p:txBody>
          <a:bodyPr>
            <a:normAutofit/>
          </a:bodyPr>
          <a:lstStyle/>
          <a:p>
            <a:r>
              <a:rPr lang="pl-PL" dirty="0" err="1"/>
              <a:t>Predictions</a:t>
            </a:r>
            <a:r>
              <a:rPr lang="pl-PL" dirty="0"/>
              <a:t> with </a:t>
            </a:r>
            <a:r>
              <a:rPr lang="pl-PL" dirty="0" err="1"/>
              <a:t>ready</a:t>
            </a:r>
            <a:r>
              <a:rPr lang="pl-PL" dirty="0"/>
              <a:t> </a:t>
            </a:r>
            <a:r>
              <a:rPr lang="pl-PL" dirty="0" err="1"/>
              <a:t>models</a:t>
            </a:r>
            <a:r>
              <a:rPr lang="pl-PL" dirty="0"/>
              <a:t>:</a:t>
            </a:r>
          </a:p>
          <a:p>
            <a:pPr lvl="1"/>
            <a:endParaRPr lang="pl-PL" dirty="0"/>
          </a:p>
          <a:p>
            <a:pPr lvl="1"/>
            <a:r>
              <a:rPr lang="pl-PL" dirty="0" err="1"/>
              <a:t>y_prediction</a:t>
            </a:r>
            <a:r>
              <a:rPr lang="pl-PL" dirty="0"/>
              <a:t> = </a:t>
            </a:r>
            <a:r>
              <a:rPr lang="pl-PL" dirty="0" err="1"/>
              <a:t>model.predict</a:t>
            </a:r>
            <a:r>
              <a:rPr lang="pl-PL" dirty="0"/>
              <a:t>(</a:t>
            </a:r>
            <a:r>
              <a:rPr lang="pl-PL" dirty="0" err="1"/>
              <a:t>x_pred</a:t>
            </a:r>
            <a:r>
              <a:rPr lang="pl-PL" dirty="0"/>
              <a:t>)</a:t>
            </a:r>
          </a:p>
          <a:p>
            <a:pPr lvl="1"/>
            <a:endParaRPr lang="pl-PL" dirty="0"/>
          </a:p>
          <a:p>
            <a:pPr lvl="1"/>
            <a:endParaRPr lang="pl-PL" dirty="0"/>
          </a:p>
          <a:p>
            <a:pPr lvl="1"/>
            <a:endParaRPr lang="pl-PL" dirty="0"/>
          </a:p>
          <a:p>
            <a:pPr lvl="1"/>
            <a:endParaRPr lang="pl-PL" dirty="0"/>
          </a:p>
          <a:p>
            <a:pPr marL="228600" lvl="1">
              <a:spcBef>
                <a:spcPts val="1000"/>
              </a:spcBef>
            </a:pPr>
            <a:r>
              <a:rPr lang="pl-PL" sz="2800" dirty="0" err="1"/>
              <a:t>Result</a:t>
            </a:r>
            <a:r>
              <a:rPr lang="pl-PL" sz="2800" dirty="0"/>
              <a:t> </a:t>
            </a:r>
            <a:r>
              <a:rPr lang="pl-PL" sz="2800" dirty="0" err="1"/>
              <a:t>can</a:t>
            </a:r>
            <a:r>
              <a:rPr lang="pl-PL" sz="2800" dirty="0"/>
              <a:t> be </a:t>
            </a:r>
            <a:r>
              <a:rPr lang="pl-PL" sz="2800" dirty="0" err="1"/>
              <a:t>shown</a:t>
            </a:r>
            <a:r>
              <a:rPr lang="pl-PL" sz="2800" dirty="0"/>
              <a:t> </a:t>
            </a:r>
            <a:r>
              <a:rPr lang="pl-PL" sz="2800" dirty="0" err="1"/>
              <a:t>using</a:t>
            </a:r>
            <a:r>
              <a:rPr lang="pl-PL" sz="2800" dirty="0"/>
              <a:t> </a:t>
            </a:r>
            <a:r>
              <a:rPr lang="pl-PL" sz="2800" dirty="0" err="1"/>
              <a:t>matplotlib</a:t>
            </a:r>
            <a:endParaRPr lang="pl-PL" sz="2800" dirty="0"/>
          </a:p>
          <a:p>
            <a:pPr marL="457200" lvl="1" indent="0">
              <a:buNone/>
            </a:pPr>
            <a:endParaRPr lang="pl-PL" dirty="0"/>
          </a:p>
        </p:txBody>
      </p:sp>
      <p:sp>
        <p:nvSpPr>
          <p:cNvPr id="37" name="pole tekstowe 36"/>
          <p:cNvSpPr txBox="1"/>
          <p:nvPr/>
        </p:nvSpPr>
        <p:spPr>
          <a:xfrm>
            <a:off x="6616702" y="3425375"/>
            <a:ext cx="3314698" cy="2677656"/>
          </a:xfrm>
          <a:prstGeom prst="rect">
            <a:avLst/>
          </a:prstGeom>
          <a:noFill/>
        </p:spPr>
        <p:txBody>
          <a:bodyPr wrap="square" rtlCol="0">
            <a:spAutoFit/>
          </a:bodyPr>
          <a:lstStyle/>
          <a:p>
            <a:pPr algn="ctr"/>
            <a:r>
              <a:rPr lang="pl-PL" sz="2800" i="1" dirty="0" err="1"/>
              <a:t>can</a:t>
            </a:r>
            <a:r>
              <a:rPr lang="pl-PL" sz="2800" i="1" dirty="0"/>
              <a:t> be </a:t>
            </a:r>
            <a:r>
              <a:rPr lang="pl-PL" sz="2800" i="1" dirty="0" err="1"/>
              <a:t>generated</a:t>
            </a:r>
            <a:r>
              <a:rPr lang="pl-PL" sz="2800" i="1" dirty="0"/>
              <a:t> via </a:t>
            </a:r>
            <a:r>
              <a:rPr lang="pl-PL" sz="2800" i="1" dirty="0" err="1"/>
              <a:t>np.linspace</a:t>
            </a:r>
            <a:r>
              <a:rPr lang="pl-PL" sz="2800" i="1" dirty="0"/>
              <a:t> method</a:t>
            </a:r>
          </a:p>
          <a:p>
            <a:endParaRPr lang="pl-PL" sz="2800" i="1" dirty="0"/>
          </a:p>
          <a:p>
            <a:pPr algn="ctr"/>
            <a:r>
              <a:rPr lang="pl-PL" sz="2800" i="1" dirty="0" err="1"/>
              <a:t>or</a:t>
            </a:r>
            <a:endParaRPr lang="pl-PL" sz="2800" i="1" dirty="0"/>
          </a:p>
          <a:p>
            <a:endParaRPr lang="pl-PL" sz="2800" i="1" dirty="0"/>
          </a:p>
          <a:p>
            <a:pPr algn="ctr"/>
            <a:r>
              <a:rPr lang="pl-PL" sz="2800" i="1" dirty="0"/>
              <a:t>list </a:t>
            </a:r>
            <a:r>
              <a:rPr lang="pl-PL" sz="2800" i="1" dirty="0" err="1"/>
              <a:t>comprehension</a:t>
            </a:r>
            <a:endParaRPr lang="en-GB" sz="2800" i="1" dirty="0"/>
          </a:p>
        </p:txBody>
      </p:sp>
      <p:cxnSp>
        <p:nvCxnSpPr>
          <p:cNvPr id="38" name="Łącznik prosty ze strzałką 37"/>
          <p:cNvCxnSpPr/>
          <p:nvPr/>
        </p:nvCxnSpPr>
        <p:spPr>
          <a:xfrm flipH="1" flipV="1">
            <a:off x="5740400" y="3171014"/>
            <a:ext cx="876302" cy="5159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9" name="pole tekstowe 38"/>
          <p:cNvSpPr txBox="1"/>
          <p:nvPr/>
        </p:nvSpPr>
        <p:spPr>
          <a:xfrm>
            <a:off x="7662863" y="2438353"/>
            <a:ext cx="4838698" cy="523220"/>
          </a:xfrm>
          <a:prstGeom prst="rect">
            <a:avLst/>
          </a:prstGeom>
          <a:noFill/>
        </p:spPr>
        <p:txBody>
          <a:bodyPr wrap="square" rtlCol="0">
            <a:spAutoFit/>
          </a:bodyPr>
          <a:lstStyle/>
          <a:p>
            <a:r>
              <a:rPr lang="pl-PL" sz="2800" i="1" dirty="0" err="1"/>
              <a:t>reshaping</a:t>
            </a:r>
            <a:r>
              <a:rPr lang="pl-PL" sz="2800" i="1" dirty="0"/>
              <a:t> </a:t>
            </a:r>
            <a:r>
              <a:rPr lang="pl-PL" sz="2800" i="1" dirty="0" err="1"/>
              <a:t>might</a:t>
            </a:r>
            <a:r>
              <a:rPr lang="pl-PL" sz="2800" i="1" dirty="0"/>
              <a:t> be </a:t>
            </a:r>
            <a:r>
              <a:rPr lang="pl-PL" sz="2800" i="1" dirty="0" err="1"/>
              <a:t>needed</a:t>
            </a:r>
            <a:endParaRPr lang="en-GB" sz="2800" i="1" dirty="0"/>
          </a:p>
        </p:txBody>
      </p:sp>
      <p:cxnSp>
        <p:nvCxnSpPr>
          <p:cNvPr id="40" name="Łącznik prosty ze strzałką 39"/>
          <p:cNvCxnSpPr/>
          <p:nvPr/>
        </p:nvCxnSpPr>
        <p:spPr>
          <a:xfrm flipH="1">
            <a:off x="8274051" y="3096510"/>
            <a:ext cx="1028698" cy="2748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619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Zbiór danych</a:t>
            </a:r>
            <a:endParaRPr lang="en-GB" dirty="0"/>
          </a:p>
        </p:txBody>
      </p:sp>
      <p:sp>
        <p:nvSpPr>
          <p:cNvPr id="3" name="Symbol zastępczy zawartości 2"/>
          <p:cNvSpPr>
            <a:spLocks noGrp="1"/>
          </p:cNvSpPr>
          <p:nvPr>
            <p:ph idx="1"/>
          </p:nvPr>
        </p:nvSpPr>
        <p:spPr/>
        <p:txBody>
          <a:bodyPr/>
          <a:lstStyle/>
          <a:p>
            <a:r>
              <a:rPr lang="en-GB" dirty="0">
                <a:hlinkClick r:id="rId2"/>
              </a:rPr>
              <a:t>https://www.kaggle.com/kumarajarshi/life-expectancy-who</a:t>
            </a:r>
            <a:endParaRPr lang="pl-PL" dirty="0"/>
          </a:p>
          <a:p>
            <a:endParaRPr lang="pl-PL" dirty="0"/>
          </a:p>
          <a:p>
            <a:r>
              <a:rPr lang="en-GB" dirty="0"/>
              <a:t>https://www.enjoyalgorithms.com/blog/life-expectancy-prediction-using-linear-regression</a:t>
            </a:r>
          </a:p>
        </p:txBody>
      </p:sp>
    </p:spTree>
    <p:extLst>
      <p:ext uri="{BB962C8B-B14F-4D97-AF65-F5344CB8AC3E}">
        <p14:creationId xmlns:p14="http://schemas.microsoft.com/office/powerpoint/2010/main" val="3665556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E88516-CE7E-4F63-9308-C6DA6663D908}"/>
              </a:ext>
            </a:extLst>
          </p:cNvPr>
          <p:cNvSpPr>
            <a:spLocks noGrp="1"/>
          </p:cNvSpPr>
          <p:nvPr>
            <p:ph type="ctrTitle"/>
          </p:nvPr>
        </p:nvSpPr>
        <p:spPr/>
        <p:txBody>
          <a:bodyPr/>
          <a:lstStyle/>
          <a:p>
            <a:r>
              <a:rPr lang="pl-PL" dirty="0" err="1"/>
              <a:t>Decision</a:t>
            </a:r>
            <a:r>
              <a:rPr lang="pl-PL" dirty="0"/>
              <a:t> </a:t>
            </a:r>
            <a:r>
              <a:rPr lang="pl-PL" dirty="0" err="1"/>
              <a:t>trees</a:t>
            </a:r>
            <a:endParaRPr lang="pl-PL" dirty="0"/>
          </a:p>
        </p:txBody>
      </p:sp>
      <p:sp>
        <p:nvSpPr>
          <p:cNvPr id="3" name="Podtytuł 2">
            <a:extLst>
              <a:ext uri="{FF2B5EF4-FFF2-40B4-BE49-F238E27FC236}">
                <a16:creationId xmlns:a16="http://schemas.microsoft.com/office/drawing/2014/main" id="{5C098429-4D2C-4990-92FC-2E33A7F548A5}"/>
              </a:ext>
            </a:extLst>
          </p:cNvPr>
          <p:cNvSpPr>
            <a:spLocks noGrp="1"/>
          </p:cNvSpPr>
          <p:nvPr>
            <p:ph type="subTitle" idx="1"/>
          </p:nvPr>
        </p:nvSpPr>
        <p:spPr/>
        <p:txBody>
          <a:bodyPr/>
          <a:lstStyle/>
          <a:p>
            <a:r>
              <a:rPr lang="pl-PL" dirty="0" err="1"/>
              <a:t>Python</a:t>
            </a:r>
            <a:endParaRPr lang="pl-PL" dirty="0"/>
          </a:p>
          <a:p>
            <a:r>
              <a:rPr lang="pl-PL" dirty="0"/>
              <a:t>Wrocław, 2022</a:t>
            </a:r>
          </a:p>
        </p:txBody>
      </p:sp>
    </p:spTree>
    <p:extLst>
      <p:ext uri="{BB962C8B-B14F-4D97-AF65-F5344CB8AC3E}">
        <p14:creationId xmlns:p14="http://schemas.microsoft.com/office/powerpoint/2010/main" val="27910517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ision Tree Implementation in Python From Scr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703" y="1496218"/>
            <a:ext cx="8704272" cy="386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671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cision Tree Classifier from Scratch: Classifying Student's Knowledge  Level | by Anish Shrestha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1194791"/>
            <a:ext cx="7156450" cy="4468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049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ecision tree analysis machine learning - Cheap Online Shopping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906991"/>
            <a:ext cx="7566025" cy="504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055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What</a:t>
            </a:r>
            <a:r>
              <a:rPr lang="pl-PL" dirty="0"/>
              <a:t> </a:t>
            </a:r>
            <a:r>
              <a:rPr lang="pl-PL" dirty="0" err="1"/>
              <a:t>are</a:t>
            </a:r>
            <a:r>
              <a:rPr lang="pl-PL" dirty="0"/>
              <a:t> </a:t>
            </a:r>
            <a:r>
              <a:rPr lang="pl-PL" dirty="0" err="1"/>
              <a:t>decision</a:t>
            </a:r>
            <a:r>
              <a:rPr lang="pl-PL" dirty="0"/>
              <a:t> </a:t>
            </a:r>
            <a:r>
              <a:rPr lang="pl-PL" dirty="0" err="1"/>
              <a:t>trees</a:t>
            </a:r>
            <a:r>
              <a:rPr lang="pl-PL" dirty="0"/>
              <a:t>?</a:t>
            </a:r>
            <a:endParaRPr lang="en-GB" dirty="0"/>
          </a:p>
        </p:txBody>
      </p:sp>
      <p:sp>
        <p:nvSpPr>
          <p:cNvPr id="3" name="Symbol zastępczy zawartości 2"/>
          <p:cNvSpPr>
            <a:spLocks noGrp="1"/>
          </p:cNvSpPr>
          <p:nvPr>
            <p:ph idx="1"/>
          </p:nvPr>
        </p:nvSpPr>
        <p:spPr/>
        <p:txBody>
          <a:bodyPr/>
          <a:lstStyle/>
          <a:p>
            <a:pPr marL="0" indent="0">
              <a:buNone/>
            </a:pPr>
            <a:r>
              <a:rPr lang="en-GB" dirty="0"/>
              <a:t>A decision tree is a </a:t>
            </a:r>
            <a:r>
              <a:rPr lang="en-GB" b="1" dirty="0"/>
              <a:t>supervised learning</a:t>
            </a:r>
            <a:r>
              <a:rPr lang="en-GB" dirty="0"/>
              <a:t> technique that has a pre-defined target variable and is most often used in </a:t>
            </a:r>
            <a:r>
              <a:rPr lang="en-GB" b="1" dirty="0"/>
              <a:t>classification problems</a:t>
            </a:r>
            <a:r>
              <a:rPr lang="en-GB" dirty="0"/>
              <a:t>. This tree can be applied to either </a:t>
            </a:r>
            <a:r>
              <a:rPr lang="en-GB" b="1" dirty="0"/>
              <a:t>categorical</a:t>
            </a:r>
            <a:r>
              <a:rPr lang="en-GB" dirty="0"/>
              <a:t> or continuous input &amp; output variables. The training process resembles a flow chart, with each internal (non-leaf) node a test of an attribute, each branch is the outcome of that test, and each leaf (terminal) node contains a class label. The uppermost node in the tree is called the root node.</a:t>
            </a:r>
          </a:p>
        </p:txBody>
      </p:sp>
    </p:spTree>
    <p:extLst>
      <p:ext uri="{BB962C8B-B14F-4D97-AF65-F5344CB8AC3E}">
        <p14:creationId xmlns:p14="http://schemas.microsoft.com/office/powerpoint/2010/main" val="1161176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Hub - elvisomondi/CNN-For-Image-Detection: Simple CNN that uses keras  and the tensorflow backend. It has been trained on 8000 images of cats and  dogs. Given an image of a cat or a dog,">
            <a:extLst>
              <a:ext uri="{FF2B5EF4-FFF2-40B4-BE49-F238E27FC236}">
                <a16:creationId xmlns:a16="http://schemas.microsoft.com/office/drawing/2014/main" id="{18C79615-1D6E-466F-9792-1FD111BF85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1650" y="792757"/>
            <a:ext cx="9373306" cy="5272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965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ymbol zastępczy zawartości 3"/>
          <p:cNvPicPr>
            <a:picLocks noGrp="1" noChangeAspect="1"/>
          </p:cNvPicPr>
          <p:nvPr>
            <p:ph idx="1"/>
          </p:nvPr>
        </p:nvPicPr>
        <p:blipFill>
          <a:blip r:embed="rId2"/>
          <a:stretch>
            <a:fillRect/>
          </a:stretch>
        </p:blipFill>
        <p:spPr>
          <a:xfrm>
            <a:off x="2454133" y="379251"/>
            <a:ext cx="7210709" cy="6099498"/>
          </a:xfrm>
          <a:prstGeom prst="rect">
            <a:avLst/>
          </a:prstGeom>
        </p:spPr>
      </p:pic>
    </p:spTree>
    <p:extLst>
      <p:ext uri="{BB962C8B-B14F-4D97-AF65-F5344CB8AC3E}">
        <p14:creationId xmlns:p14="http://schemas.microsoft.com/office/powerpoint/2010/main" val="255970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How to </a:t>
            </a:r>
            <a:r>
              <a:rPr lang="pl-PL" dirty="0" err="1"/>
              <a:t>build</a:t>
            </a:r>
            <a:r>
              <a:rPr lang="pl-PL" dirty="0"/>
              <a:t> a </a:t>
            </a:r>
            <a:r>
              <a:rPr lang="pl-PL" dirty="0" err="1"/>
              <a:t>tree</a:t>
            </a:r>
            <a:endParaRPr lang="en-GB" dirty="0"/>
          </a:p>
        </p:txBody>
      </p:sp>
      <p:sp>
        <p:nvSpPr>
          <p:cNvPr id="3" name="Symbol zastępczy zawartości 2"/>
          <p:cNvSpPr>
            <a:spLocks noGrp="1"/>
          </p:cNvSpPr>
          <p:nvPr>
            <p:ph idx="1"/>
          </p:nvPr>
        </p:nvSpPr>
        <p:spPr/>
        <p:txBody>
          <a:bodyPr/>
          <a:lstStyle/>
          <a:p>
            <a:r>
              <a:rPr lang="en-GB" b="1" dirty="0"/>
              <a:t>CART-Classification and Regression Trees</a:t>
            </a:r>
          </a:p>
          <a:p>
            <a:r>
              <a:rPr lang="en-GB" b="1" dirty="0"/>
              <a:t>ID3-Iterative </a:t>
            </a:r>
            <a:r>
              <a:rPr lang="en-GB" b="1" dirty="0" err="1"/>
              <a:t>Dichotomiser</a:t>
            </a:r>
            <a:r>
              <a:rPr lang="en-GB" b="1" dirty="0"/>
              <a:t> 3</a:t>
            </a:r>
          </a:p>
          <a:p>
            <a:r>
              <a:rPr lang="en-GB" dirty="0"/>
              <a:t>C4.5</a:t>
            </a:r>
          </a:p>
          <a:p>
            <a:r>
              <a:rPr lang="en-GB" dirty="0"/>
              <a:t>CHAID-Chi-squared Automatic Interaction Detection</a:t>
            </a:r>
            <a:endParaRPr lang="pl-PL" dirty="0"/>
          </a:p>
          <a:p>
            <a:endParaRPr lang="pl-PL" dirty="0"/>
          </a:p>
          <a:p>
            <a:endParaRPr lang="pl-PL" dirty="0"/>
          </a:p>
          <a:p>
            <a:pPr marL="0" indent="0" algn="ctr">
              <a:buNone/>
            </a:pPr>
            <a:r>
              <a:rPr lang="pl-PL" b="1" dirty="0" err="1"/>
              <a:t>Main</a:t>
            </a:r>
            <a:r>
              <a:rPr lang="pl-PL" b="1" dirty="0"/>
              <a:t> </a:t>
            </a:r>
            <a:r>
              <a:rPr lang="pl-PL" b="1" dirty="0" err="1"/>
              <a:t>question</a:t>
            </a:r>
            <a:r>
              <a:rPr lang="pl-PL" b="1" dirty="0"/>
              <a:t>: </a:t>
            </a:r>
            <a:r>
              <a:rPr lang="pl-PL" b="1" dirty="0" err="1"/>
              <a:t>which</a:t>
            </a:r>
            <a:r>
              <a:rPr lang="pl-PL" b="1" dirty="0"/>
              <a:t> </a:t>
            </a:r>
            <a:r>
              <a:rPr lang="pl-PL" b="1" dirty="0" err="1"/>
              <a:t>feature</a:t>
            </a:r>
            <a:r>
              <a:rPr lang="pl-PL" b="1" dirty="0"/>
              <a:t> </a:t>
            </a:r>
            <a:r>
              <a:rPr lang="pl-PL" b="1" dirty="0" err="1"/>
              <a:t>should</a:t>
            </a:r>
            <a:r>
              <a:rPr lang="pl-PL" b="1" dirty="0"/>
              <a:t> be </a:t>
            </a:r>
            <a:r>
              <a:rPr lang="pl-PL" b="1" dirty="0" err="1"/>
              <a:t>use</a:t>
            </a:r>
            <a:r>
              <a:rPr lang="pl-PL" b="1" dirty="0"/>
              <a:t> </a:t>
            </a:r>
            <a:r>
              <a:rPr lang="pl-PL" b="1" dirty="0" err="1"/>
              <a:t>first</a:t>
            </a:r>
            <a:r>
              <a:rPr lang="pl-PL" b="1" dirty="0"/>
              <a:t>?</a:t>
            </a:r>
            <a:endParaRPr lang="en-GB" b="1" dirty="0"/>
          </a:p>
          <a:p>
            <a:endParaRPr lang="en-GB" dirty="0"/>
          </a:p>
        </p:txBody>
      </p:sp>
    </p:spTree>
    <p:extLst>
      <p:ext uri="{BB962C8B-B14F-4D97-AF65-F5344CB8AC3E}">
        <p14:creationId xmlns:p14="http://schemas.microsoft.com/office/powerpoint/2010/main" val="2029318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Exemplary</a:t>
            </a:r>
            <a:r>
              <a:rPr lang="pl-PL" dirty="0"/>
              <a:t> problem – </a:t>
            </a:r>
            <a:r>
              <a:rPr lang="pl-PL" dirty="0" err="1"/>
              <a:t>prediction</a:t>
            </a:r>
            <a:r>
              <a:rPr lang="pl-PL" dirty="0"/>
              <a:t> of </a:t>
            </a:r>
            <a:r>
              <a:rPr lang="pl-PL" dirty="0" err="1"/>
              <a:t>heart</a:t>
            </a:r>
            <a:r>
              <a:rPr lang="pl-PL" dirty="0"/>
              <a:t> </a:t>
            </a:r>
            <a:r>
              <a:rPr lang="pl-PL" dirty="0" err="1"/>
              <a:t>disease</a:t>
            </a:r>
            <a:endParaRPr lang="en-GB" dirty="0"/>
          </a:p>
        </p:txBody>
      </p:sp>
      <p:pic>
        <p:nvPicPr>
          <p:cNvPr id="4" name="Obraz 3"/>
          <p:cNvPicPr>
            <a:picLocks noChangeAspect="1"/>
          </p:cNvPicPr>
          <p:nvPr/>
        </p:nvPicPr>
        <p:blipFill>
          <a:blip r:embed="rId2"/>
          <a:stretch>
            <a:fillRect/>
          </a:stretch>
        </p:blipFill>
        <p:spPr>
          <a:xfrm>
            <a:off x="2318843" y="2481130"/>
            <a:ext cx="7078063" cy="1895740"/>
          </a:xfrm>
          <a:prstGeom prst="rect">
            <a:avLst/>
          </a:prstGeom>
        </p:spPr>
      </p:pic>
    </p:spTree>
    <p:extLst>
      <p:ext uri="{BB962C8B-B14F-4D97-AF65-F5344CB8AC3E}">
        <p14:creationId xmlns:p14="http://schemas.microsoft.com/office/powerpoint/2010/main" val="196314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838199" y="365125"/>
            <a:ext cx="10829925" cy="1325563"/>
          </a:xfrm>
        </p:spPr>
        <p:txBody>
          <a:bodyPr/>
          <a:lstStyle/>
          <a:p>
            <a:r>
              <a:rPr lang="en-US" dirty="0"/>
              <a:t>How different features answer to the question</a:t>
            </a:r>
          </a:p>
        </p:txBody>
      </p:sp>
      <p:pic>
        <p:nvPicPr>
          <p:cNvPr id="4" name="Obraz 3"/>
          <p:cNvPicPr>
            <a:picLocks noChangeAspect="1"/>
          </p:cNvPicPr>
          <p:nvPr/>
        </p:nvPicPr>
        <p:blipFill>
          <a:blip r:embed="rId2"/>
          <a:stretch>
            <a:fillRect/>
          </a:stretch>
        </p:blipFill>
        <p:spPr>
          <a:xfrm>
            <a:off x="0" y="2304752"/>
            <a:ext cx="4040612" cy="2619673"/>
          </a:xfrm>
          <a:prstGeom prst="rect">
            <a:avLst/>
          </a:prstGeom>
        </p:spPr>
      </p:pic>
      <p:pic>
        <p:nvPicPr>
          <p:cNvPr id="5" name="Obraz 4"/>
          <p:cNvPicPr>
            <a:picLocks noChangeAspect="1"/>
          </p:cNvPicPr>
          <p:nvPr/>
        </p:nvPicPr>
        <p:blipFill>
          <a:blip r:embed="rId3"/>
          <a:stretch>
            <a:fillRect/>
          </a:stretch>
        </p:blipFill>
        <p:spPr>
          <a:xfrm>
            <a:off x="3895289" y="2304752"/>
            <a:ext cx="4131023" cy="2619673"/>
          </a:xfrm>
          <a:prstGeom prst="rect">
            <a:avLst/>
          </a:prstGeom>
        </p:spPr>
      </p:pic>
      <p:pic>
        <p:nvPicPr>
          <p:cNvPr id="6" name="Obraz 5"/>
          <p:cNvPicPr>
            <a:picLocks noChangeAspect="1"/>
          </p:cNvPicPr>
          <p:nvPr/>
        </p:nvPicPr>
        <p:blipFill>
          <a:blip r:embed="rId4"/>
          <a:stretch>
            <a:fillRect/>
          </a:stretch>
        </p:blipFill>
        <p:spPr>
          <a:xfrm>
            <a:off x="8026313" y="2304752"/>
            <a:ext cx="4068198" cy="2619673"/>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Pismo odręczne 2"/>
              <p14:cNvContentPartPr/>
              <p14:nvPr/>
            </p14:nvContentPartPr>
            <p14:xfrm>
              <a:off x="108000" y="108000"/>
              <a:ext cx="10242720" cy="7137720"/>
            </p14:xfrm>
          </p:contentPart>
        </mc:Choice>
        <mc:Fallback xmlns="">
          <p:pic>
            <p:nvPicPr>
              <p:cNvPr id="3" name="Pismo odręczne 2"/>
              <p:cNvPicPr/>
              <p:nvPr/>
            </p:nvPicPr>
            <p:blipFill>
              <a:blip r:embed="rId6"/>
              <a:stretch>
                <a:fillRect/>
              </a:stretch>
            </p:blipFill>
            <p:spPr>
              <a:xfrm>
                <a:off x="98640" y="98640"/>
                <a:ext cx="10261440" cy="7156440"/>
              </a:xfrm>
              <a:prstGeom prst="rect">
                <a:avLst/>
              </a:prstGeom>
            </p:spPr>
          </p:pic>
        </mc:Fallback>
      </mc:AlternateContent>
    </p:spTree>
    <p:extLst>
      <p:ext uri="{BB962C8B-B14F-4D97-AF65-F5344CB8AC3E}">
        <p14:creationId xmlns:p14="http://schemas.microsoft.com/office/powerpoint/2010/main" val="10414223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b="1" dirty="0" err="1"/>
              <a:t>Gini</a:t>
            </a:r>
            <a:r>
              <a:rPr lang="pl-PL" b="1" dirty="0"/>
              <a:t> </a:t>
            </a:r>
            <a:r>
              <a:rPr lang="pl-PL" b="1" dirty="0" err="1"/>
              <a:t>impurity</a:t>
            </a:r>
            <a:r>
              <a:rPr lang="pl-PL" b="1" dirty="0"/>
              <a:t> </a:t>
            </a:r>
            <a:r>
              <a:rPr lang="pl-PL" b="1" dirty="0" err="1"/>
              <a:t>score</a:t>
            </a:r>
            <a:endParaRPr lang="en-GB" dirty="0"/>
          </a:p>
        </p:txBody>
      </p:sp>
      <p:pic>
        <p:nvPicPr>
          <p:cNvPr id="4" name="Obraz 3"/>
          <p:cNvPicPr>
            <a:picLocks noChangeAspect="1"/>
          </p:cNvPicPr>
          <p:nvPr/>
        </p:nvPicPr>
        <p:blipFill>
          <a:blip r:embed="rId2"/>
          <a:stretch>
            <a:fillRect/>
          </a:stretch>
        </p:blipFill>
        <p:spPr>
          <a:xfrm>
            <a:off x="1613884" y="2200207"/>
            <a:ext cx="8640381" cy="971686"/>
          </a:xfrm>
          <a:prstGeom prst="rect">
            <a:avLst/>
          </a:prstGeom>
        </p:spPr>
      </p:pic>
      <p:sp>
        <p:nvSpPr>
          <p:cNvPr id="5" name="Owal 4"/>
          <p:cNvSpPr/>
          <p:nvPr/>
        </p:nvSpPr>
        <p:spPr>
          <a:xfrm>
            <a:off x="8734425" y="1857375"/>
            <a:ext cx="1519840" cy="1571625"/>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76200">
                <a:solidFill>
                  <a:schemeClr val="tx1"/>
                </a:solidFill>
              </a:ln>
            </a:endParaRPr>
          </a:p>
        </p:txBody>
      </p:sp>
      <p:cxnSp>
        <p:nvCxnSpPr>
          <p:cNvPr id="6" name="Łącznik prosty ze strzałką 5"/>
          <p:cNvCxnSpPr/>
          <p:nvPr/>
        </p:nvCxnSpPr>
        <p:spPr>
          <a:xfrm flipV="1">
            <a:off x="7337742" y="3275737"/>
            <a:ext cx="1572843" cy="132556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pole tekstowe 6"/>
          <p:cNvSpPr txBox="1"/>
          <p:nvPr/>
        </p:nvSpPr>
        <p:spPr>
          <a:xfrm>
            <a:off x="4768481" y="4705143"/>
            <a:ext cx="6737720" cy="1384995"/>
          </a:xfrm>
          <a:prstGeom prst="rect">
            <a:avLst/>
          </a:prstGeom>
          <a:noFill/>
        </p:spPr>
        <p:txBody>
          <a:bodyPr wrap="square" rtlCol="0">
            <a:spAutoFit/>
          </a:bodyPr>
          <a:lstStyle/>
          <a:p>
            <a:r>
              <a:rPr lang="en-US" sz="2800" i="1" dirty="0"/>
              <a:t>Squared probability for each possible answer – in case of binary trees – probability of first and second answer</a:t>
            </a:r>
          </a:p>
        </p:txBody>
      </p:sp>
    </p:spTree>
    <p:extLst>
      <p:ext uri="{BB962C8B-B14F-4D97-AF65-F5344CB8AC3E}">
        <p14:creationId xmlns:p14="http://schemas.microsoft.com/office/powerpoint/2010/main" val="776755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838199" y="365125"/>
            <a:ext cx="10829925" cy="1325563"/>
          </a:xfrm>
        </p:spPr>
        <p:txBody>
          <a:bodyPr/>
          <a:lstStyle/>
          <a:p>
            <a:r>
              <a:rPr lang="en-US" dirty="0"/>
              <a:t>How different features answer to the question</a:t>
            </a:r>
          </a:p>
        </p:txBody>
      </p:sp>
      <p:pic>
        <p:nvPicPr>
          <p:cNvPr id="4" name="Obraz 3"/>
          <p:cNvPicPr>
            <a:picLocks noChangeAspect="1"/>
          </p:cNvPicPr>
          <p:nvPr/>
        </p:nvPicPr>
        <p:blipFill>
          <a:blip r:embed="rId2"/>
          <a:stretch>
            <a:fillRect/>
          </a:stretch>
        </p:blipFill>
        <p:spPr>
          <a:xfrm>
            <a:off x="0" y="2304752"/>
            <a:ext cx="4040612" cy="2619673"/>
          </a:xfrm>
          <a:prstGeom prst="rect">
            <a:avLst/>
          </a:prstGeom>
        </p:spPr>
      </p:pic>
      <p:pic>
        <p:nvPicPr>
          <p:cNvPr id="5" name="Obraz 4"/>
          <p:cNvPicPr>
            <a:picLocks noChangeAspect="1"/>
          </p:cNvPicPr>
          <p:nvPr/>
        </p:nvPicPr>
        <p:blipFill>
          <a:blip r:embed="rId3"/>
          <a:stretch>
            <a:fillRect/>
          </a:stretch>
        </p:blipFill>
        <p:spPr>
          <a:xfrm>
            <a:off x="3895289" y="2304752"/>
            <a:ext cx="4131023" cy="2619673"/>
          </a:xfrm>
          <a:prstGeom prst="rect">
            <a:avLst/>
          </a:prstGeom>
        </p:spPr>
      </p:pic>
      <p:pic>
        <p:nvPicPr>
          <p:cNvPr id="6" name="Obraz 5"/>
          <p:cNvPicPr>
            <a:picLocks noChangeAspect="1"/>
          </p:cNvPicPr>
          <p:nvPr/>
        </p:nvPicPr>
        <p:blipFill>
          <a:blip r:embed="rId4"/>
          <a:stretch>
            <a:fillRect/>
          </a:stretch>
        </p:blipFill>
        <p:spPr>
          <a:xfrm>
            <a:off x="8026313" y="2304752"/>
            <a:ext cx="4068198" cy="2619673"/>
          </a:xfrm>
          <a:prstGeom prst="rect">
            <a:avLst/>
          </a:prstGeom>
        </p:spPr>
      </p:pic>
    </p:spTree>
    <p:extLst>
      <p:ext uri="{BB962C8B-B14F-4D97-AF65-F5344CB8AC3E}">
        <p14:creationId xmlns:p14="http://schemas.microsoft.com/office/powerpoint/2010/main" val="3713777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b="1" dirty="0"/>
              <a:t>CART-Classification and Regression Trees</a:t>
            </a:r>
            <a:endParaRPr lang="en-GB" dirty="0"/>
          </a:p>
        </p:txBody>
      </p:sp>
      <p:sp>
        <p:nvSpPr>
          <p:cNvPr id="3" name="Symbol zastępczy zawartości 2"/>
          <p:cNvSpPr>
            <a:spLocks noGrp="1"/>
          </p:cNvSpPr>
          <p:nvPr>
            <p:ph idx="1"/>
          </p:nvPr>
        </p:nvSpPr>
        <p:spPr/>
        <p:txBody>
          <a:bodyPr/>
          <a:lstStyle/>
          <a:p>
            <a:r>
              <a:rPr lang="pl-PL" dirty="0"/>
              <a:t>We </a:t>
            </a:r>
            <a:r>
              <a:rPr lang="pl-PL" dirty="0" err="1"/>
              <a:t>use</a:t>
            </a:r>
            <a:r>
              <a:rPr lang="pl-PL" dirty="0"/>
              <a:t> </a:t>
            </a:r>
            <a:r>
              <a:rPr lang="pl-PL" dirty="0" err="1"/>
              <a:t>Gini</a:t>
            </a:r>
            <a:r>
              <a:rPr lang="pl-PL" dirty="0"/>
              <a:t> </a:t>
            </a:r>
            <a:r>
              <a:rPr lang="pl-PL" dirty="0" err="1"/>
              <a:t>impurity</a:t>
            </a:r>
            <a:r>
              <a:rPr lang="pl-PL" dirty="0"/>
              <a:t> </a:t>
            </a:r>
            <a:r>
              <a:rPr lang="pl-PL" dirty="0" err="1"/>
              <a:t>score</a:t>
            </a:r>
            <a:r>
              <a:rPr lang="pl-PL" dirty="0"/>
              <a:t> to </a:t>
            </a:r>
            <a:r>
              <a:rPr lang="pl-PL" dirty="0" err="1"/>
              <a:t>grade</a:t>
            </a:r>
            <a:r>
              <a:rPr lang="pl-PL" dirty="0"/>
              <a:t> </a:t>
            </a:r>
            <a:r>
              <a:rPr lang="pl-PL" dirty="0" err="1"/>
              <a:t>diffent</a:t>
            </a:r>
            <a:r>
              <a:rPr lang="pl-PL" dirty="0"/>
              <a:t> </a:t>
            </a:r>
            <a:r>
              <a:rPr lang="pl-PL" dirty="0" err="1"/>
              <a:t>features</a:t>
            </a:r>
            <a:r>
              <a:rPr lang="pl-PL" dirty="0"/>
              <a:t> – </a:t>
            </a:r>
            <a:r>
              <a:rPr lang="pl-PL" dirty="0" err="1"/>
              <a:t>this</a:t>
            </a:r>
            <a:r>
              <a:rPr lang="pl-PL" dirty="0"/>
              <a:t> </a:t>
            </a:r>
            <a:r>
              <a:rPr lang="pl-PL" dirty="0" err="1"/>
              <a:t>describe</a:t>
            </a:r>
            <a:r>
              <a:rPr lang="pl-PL" dirty="0"/>
              <a:t> </a:t>
            </a:r>
            <a:r>
              <a:rPr lang="pl-PL" dirty="0" err="1"/>
              <a:t>how</a:t>
            </a:r>
            <a:r>
              <a:rPr lang="pl-PL" dirty="0"/>
              <a:t> </a:t>
            </a:r>
            <a:r>
              <a:rPr lang="pl-PL" dirty="0" err="1"/>
              <a:t>well</a:t>
            </a:r>
            <a:r>
              <a:rPr lang="pl-PL" dirty="0"/>
              <a:t> </a:t>
            </a:r>
            <a:r>
              <a:rPr lang="pl-PL" dirty="0" err="1"/>
              <a:t>they</a:t>
            </a:r>
            <a:r>
              <a:rPr lang="pl-PL" dirty="0"/>
              <a:t> </a:t>
            </a:r>
            <a:r>
              <a:rPr lang="pl-PL" dirty="0" err="1"/>
              <a:t>answer</a:t>
            </a:r>
            <a:r>
              <a:rPr lang="pl-PL" dirty="0"/>
              <a:t> </a:t>
            </a:r>
            <a:r>
              <a:rPr lang="pl-PL" dirty="0" err="1"/>
              <a:t>our</a:t>
            </a:r>
            <a:r>
              <a:rPr lang="pl-PL" dirty="0"/>
              <a:t> </a:t>
            </a:r>
            <a:r>
              <a:rPr lang="pl-PL" dirty="0" err="1"/>
              <a:t>main</a:t>
            </a:r>
            <a:r>
              <a:rPr lang="pl-PL" dirty="0"/>
              <a:t> </a:t>
            </a:r>
            <a:r>
              <a:rPr lang="pl-PL" dirty="0" err="1"/>
              <a:t>question</a:t>
            </a:r>
            <a:endParaRPr lang="pl-PL" dirty="0"/>
          </a:p>
          <a:p>
            <a:r>
              <a:rPr lang="pl-PL" dirty="0"/>
              <a:t>We </a:t>
            </a:r>
            <a:r>
              <a:rPr lang="pl-PL" dirty="0" err="1"/>
              <a:t>look</a:t>
            </a:r>
            <a:r>
              <a:rPr lang="pl-PL" dirty="0"/>
              <a:t> for the </a:t>
            </a:r>
            <a:r>
              <a:rPr lang="pl-PL" dirty="0" err="1"/>
              <a:t>feature</a:t>
            </a:r>
            <a:r>
              <a:rPr lang="pl-PL" dirty="0"/>
              <a:t> with the </a:t>
            </a:r>
            <a:r>
              <a:rPr lang="pl-PL" dirty="0" err="1"/>
              <a:t>least</a:t>
            </a:r>
            <a:r>
              <a:rPr lang="pl-PL" dirty="0"/>
              <a:t> </a:t>
            </a:r>
            <a:r>
              <a:rPr lang="pl-PL" dirty="0" err="1"/>
              <a:t>impurity</a:t>
            </a:r>
            <a:r>
              <a:rPr lang="pl-PL" dirty="0"/>
              <a:t> </a:t>
            </a:r>
          </a:p>
          <a:p>
            <a:r>
              <a:rPr lang="pl-PL" dirty="0" err="1"/>
              <a:t>Impurity</a:t>
            </a:r>
            <a:r>
              <a:rPr lang="pl-PL" dirty="0"/>
              <a:t> = 0 </a:t>
            </a:r>
            <a:r>
              <a:rPr lang="pl-PL" dirty="0" err="1"/>
              <a:t>means</a:t>
            </a:r>
            <a:r>
              <a:rPr lang="pl-PL" dirty="0"/>
              <a:t> </a:t>
            </a:r>
            <a:r>
              <a:rPr lang="pl-PL" dirty="0" err="1"/>
              <a:t>that</a:t>
            </a:r>
            <a:r>
              <a:rPr lang="pl-PL" dirty="0"/>
              <a:t> the </a:t>
            </a:r>
            <a:r>
              <a:rPr lang="pl-PL" dirty="0" err="1"/>
              <a:t>feature</a:t>
            </a:r>
            <a:r>
              <a:rPr lang="pl-PL" dirty="0"/>
              <a:t> </a:t>
            </a:r>
            <a:r>
              <a:rPr lang="pl-PL" dirty="0" err="1"/>
              <a:t>perfectly</a:t>
            </a:r>
            <a:r>
              <a:rPr lang="pl-PL" dirty="0"/>
              <a:t> </a:t>
            </a:r>
            <a:r>
              <a:rPr lang="pl-PL" dirty="0" err="1"/>
              <a:t>split</a:t>
            </a:r>
            <a:r>
              <a:rPr lang="pl-PL" dirty="0"/>
              <a:t> the data </a:t>
            </a:r>
            <a:endParaRPr lang="en-GB" dirty="0"/>
          </a:p>
        </p:txBody>
      </p:sp>
    </p:spTree>
    <p:extLst>
      <p:ext uri="{BB962C8B-B14F-4D97-AF65-F5344CB8AC3E}">
        <p14:creationId xmlns:p14="http://schemas.microsoft.com/office/powerpoint/2010/main" val="1347274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b="1" dirty="0"/>
              <a:t>CART-Classification and Regression Trees</a:t>
            </a:r>
            <a:endParaRPr lang="en-GB" dirty="0"/>
          </a:p>
        </p:txBody>
      </p:sp>
      <p:sp>
        <p:nvSpPr>
          <p:cNvPr id="3" name="Symbol zastępczy zawartości 2"/>
          <p:cNvSpPr>
            <a:spLocks noGrp="1"/>
          </p:cNvSpPr>
          <p:nvPr>
            <p:ph idx="1"/>
          </p:nvPr>
        </p:nvSpPr>
        <p:spPr/>
        <p:txBody>
          <a:bodyPr/>
          <a:lstStyle/>
          <a:p>
            <a:r>
              <a:rPr lang="pl-PL" dirty="0"/>
              <a:t>We </a:t>
            </a:r>
            <a:r>
              <a:rPr lang="pl-PL" dirty="0" err="1"/>
              <a:t>use</a:t>
            </a:r>
            <a:r>
              <a:rPr lang="pl-PL" dirty="0"/>
              <a:t> </a:t>
            </a:r>
            <a:r>
              <a:rPr lang="pl-PL" dirty="0" err="1"/>
              <a:t>Gini</a:t>
            </a:r>
            <a:r>
              <a:rPr lang="pl-PL" dirty="0"/>
              <a:t> </a:t>
            </a:r>
            <a:r>
              <a:rPr lang="pl-PL" dirty="0" err="1"/>
              <a:t>impurity</a:t>
            </a:r>
            <a:r>
              <a:rPr lang="pl-PL" dirty="0"/>
              <a:t> </a:t>
            </a:r>
            <a:r>
              <a:rPr lang="pl-PL" dirty="0" err="1"/>
              <a:t>score</a:t>
            </a:r>
            <a:r>
              <a:rPr lang="pl-PL" dirty="0"/>
              <a:t> to </a:t>
            </a:r>
            <a:r>
              <a:rPr lang="pl-PL" dirty="0" err="1"/>
              <a:t>grade</a:t>
            </a:r>
            <a:r>
              <a:rPr lang="pl-PL" dirty="0"/>
              <a:t> </a:t>
            </a:r>
            <a:r>
              <a:rPr lang="pl-PL" dirty="0" err="1"/>
              <a:t>diffent</a:t>
            </a:r>
            <a:r>
              <a:rPr lang="pl-PL" dirty="0"/>
              <a:t> </a:t>
            </a:r>
            <a:r>
              <a:rPr lang="pl-PL" dirty="0" err="1"/>
              <a:t>features</a:t>
            </a:r>
            <a:r>
              <a:rPr lang="pl-PL" dirty="0"/>
              <a:t> – </a:t>
            </a:r>
            <a:r>
              <a:rPr lang="pl-PL" dirty="0" err="1"/>
              <a:t>this</a:t>
            </a:r>
            <a:r>
              <a:rPr lang="pl-PL" dirty="0"/>
              <a:t> </a:t>
            </a:r>
            <a:r>
              <a:rPr lang="pl-PL" dirty="0" err="1"/>
              <a:t>describe</a:t>
            </a:r>
            <a:r>
              <a:rPr lang="pl-PL" dirty="0"/>
              <a:t> </a:t>
            </a:r>
            <a:r>
              <a:rPr lang="pl-PL" dirty="0" err="1"/>
              <a:t>how</a:t>
            </a:r>
            <a:r>
              <a:rPr lang="pl-PL" dirty="0"/>
              <a:t> </a:t>
            </a:r>
            <a:r>
              <a:rPr lang="pl-PL" dirty="0" err="1"/>
              <a:t>well</a:t>
            </a:r>
            <a:r>
              <a:rPr lang="pl-PL" dirty="0"/>
              <a:t> </a:t>
            </a:r>
            <a:r>
              <a:rPr lang="pl-PL" dirty="0" err="1"/>
              <a:t>they</a:t>
            </a:r>
            <a:r>
              <a:rPr lang="pl-PL" dirty="0"/>
              <a:t> </a:t>
            </a:r>
            <a:r>
              <a:rPr lang="pl-PL" dirty="0" err="1"/>
              <a:t>answer</a:t>
            </a:r>
            <a:r>
              <a:rPr lang="pl-PL" dirty="0"/>
              <a:t> </a:t>
            </a:r>
            <a:r>
              <a:rPr lang="pl-PL" dirty="0" err="1"/>
              <a:t>our</a:t>
            </a:r>
            <a:r>
              <a:rPr lang="pl-PL" dirty="0"/>
              <a:t> </a:t>
            </a:r>
            <a:r>
              <a:rPr lang="pl-PL" dirty="0" err="1"/>
              <a:t>main</a:t>
            </a:r>
            <a:r>
              <a:rPr lang="pl-PL" dirty="0"/>
              <a:t> </a:t>
            </a:r>
            <a:r>
              <a:rPr lang="pl-PL" dirty="0" err="1"/>
              <a:t>question</a:t>
            </a:r>
            <a:endParaRPr lang="pl-PL" dirty="0"/>
          </a:p>
          <a:p>
            <a:r>
              <a:rPr lang="pl-PL" dirty="0" err="1"/>
              <a:t>Impurity</a:t>
            </a:r>
            <a:r>
              <a:rPr lang="pl-PL" dirty="0"/>
              <a:t> = 0 </a:t>
            </a:r>
            <a:r>
              <a:rPr lang="pl-PL" dirty="0" err="1"/>
              <a:t>means</a:t>
            </a:r>
            <a:r>
              <a:rPr lang="pl-PL" dirty="0"/>
              <a:t> </a:t>
            </a:r>
            <a:r>
              <a:rPr lang="pl-PL" dirty="0" err="1"/>
              <a:t>that</a:t>
            </a:r>
            <a:r>
              <a:rPr lang="pl-PL" dirty="0"/>
              <a:t> the </a:t>
            </a:r>
            <a:r>
              <a:rPr lang="pl-PL" dirty="0" err="1"/>
              <a:t>feature</a:t>
            </a:r>
            <a:r>
              <a:rPr lang="pl-PL" dirty="0"/>
              <a:t> </a:t>
            </a:r>
            <a:r>
              <a:rPr lang="pl-PL" dirty="0" err="1"/>
              <a:t>perfectly</a:t>
            </a:r>
            <a:r>
              <a:rPr lang="pl-PL" dirty="0"/>
              <a:t> </a:t>
            </a:r>
            <a:r>
              <a:rPr lang="pl-PL" dirty="0" err="1"/>
              <a:t>split</a:t>
            </a:r>
            <a:r>
              <a:rPr lang="pl-PL" dirty="0"/>
              <a:t> the data </a:t>
            </a:r>
          </a:p>
          <a:p>
            <a:r>
              <a:rPr lang="pl-PL" dirty="0" err="1"/>
              <a:t>Steps</a:t>
            </a:r>
            <a:r>
              <a:rPr lang="pl-PL" dirty="0"/>
              <a:t>:</a:t>
            </a:r>
          </a:p>
          <a:p>
            <a:pPr lvl="1"/>
            <a:r>
              <a:rPr lang="en-GB" dirty="0"/>
              <a:t>Calculate the Gini impurity scores.</a:t>
            </a:r>
          </a:p>
          <a:p>
            <a:pPr lvl="1"/>
            <a:r>
              <a:rPr lang="en-GB" dirty="0"/>
              <a:t>If the node itself has the lowest score, then there is no point in separating the patients anymore and it becomes a leaf node.</a:t>
            </a:r>
          </a:p>
          <a:p>
            <a:pPr lvl="1"/>
            <a:r>
              <a:rPr lang="en-GB" dirty="0"/>
              <a:t>If separating the data results in improvement then pick the separation with the lowest impurity value.</a:t>
            </a:r>
          </a:p>
          <a:p>
            <a:endParaRPr lang="en-GB" dirty="0"/>
          </a:p>
        </p:txBody>
      </p:sp>
    </p:spTree>
    <p:extLst>
      <p:ext uri="{BB962C8B-B14F-4D97-AF65-F5344CB8AC3E}">
        <p14:creationId xmlns:p14="http://schemas.microsoft.com/office/powerpoint/2010/main" val="3915425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7170" name="Picture 2" descr="https://miro.medium.com/max/875/1*_7g290xk9QVtnkSivHakL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4"/>
            <a:ext cx="10667094" cy="44862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Pismo odręczne 3"/>
              <p14:cNvContentPartPr/>
              <p14:nvPr/>
            </p14:nvContentPartPr>
            <p14:xfrm>
              <a:off x="2425680" y="1987560"/>
              <a:ext cx="5791680" cy="2927520"/>
            </p14:xfrm>
          </p:contentPart>
        </mc:Choice>
        <mc:Fallback xmlns="">
          <p:pic>
            <p:nvPicPr>
              <p:cNvPr id="4" name="Pismo odręczne 3"/>
              <p:cNvPicPr/>
              <p:nvPr/>
            </p:nvPicPr>
            <p:blipFill>
              <a:blip r:embed="rId4"/>
              <a:stretch>
                <a:fillRect/>
              </a:stretch>
            </p:blipFill>
            <p:spPr>
              <a:xfrm>
                <a:off x="2416320" y="1978200"/>
                <a:ext cx="5810400" cy="2946240"/>
              </a:xfrm>
              <a:prstGeom prst="rect">
                <a:avLst/>
              </a:prstGeom>
            </p:spPr>
          </p:pic>
        </mc:Fallback>
      </mc:AlternateContent>
    </p:spTree>
    <p:extLst>
      <p:ext uri="{BB962C8B-B14F-4D97-AF65-F5344CB8AC3E}">
        <p14:creationId xmlns:p14="http://schemas.microsoft.com/office/powerpoint/2010/main" val="14762483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8194" name="Picture 2" descr="https://miro.medium.com/max/875/1*17qvtR0E3ZUZv_QhmpBA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72" y="2181224"/>
            <a:ext cx="11537255" cy="3190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Pismo odręczne 3"/>
              <p14:cNvContentPartPr/>
              <p14:nvPr/>
            </p14:nvContentPartPr>
            <p14:xfrm>
              <a:off x="1428840" y="3060720"/>
              <a:ext cx="6242400" cy="4159440"/>
            </p14:xfrm>
          </p:contentPart>
        </mc:Choice>
        <mc:Fallback xmlns="">
          <p:pic>
            <p:nvPicPr>
              <p:cNvPr id="4" name="Pismo odręczne 3"/>
              <p:cNvPicPr/>
              <p:nvPr/>
            </p:nvPicPr>
            <p:blipFill>
              <a:blip r:embed="rId4"/>
              <a:stretch>
                <a:fillRect/>
              </a:stretch>
            </p:blipFill>
            <p:spPr>
              <a:xfrm>
                <a:off x="1419480" y="3051360"/>
                <a:ext cx="6261120" cy="4178160"/>
              </a:xfrm>
              <a:prstGeom prst="rect">
                <a:avLst/>
              </a:prstGeom>
            </p:spPr>
          </p:pic>
        </mc:Fallback>
      </mc:AlternateContent>
    </p:spTree>
    <p:extLst>
      <p:ext uri="{BB962C8B-B14F-4D97-AF65-F5344CB8AC3E}">
        <p14:creationId xmlns:p14="http://schemas.microsoft.com/office/powerpoint/2010/main" val="33584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Hub - elvisomondi/CNN-For-Image-Detection: Simple CNN that uses keras  and the tensorflow backend. It has been trained on 8000 images of cats and  dogs. Given an image of a cat or a dog,">
            <a:extLst>
              <a:ext uri="{FF2B5EF4-FFF2-40B4-BE49-F238E27FC236}">
                <a16:creationId xmlns:a16="http://schemas.microsoft.com/office/drawing/2014/main" id="{18C79615-1D6E-466F-9792-1FD111BF853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7648"/>
          <a:stretch/>
        </p:blipFill>
        <p:spPr bwMode="auto">
          <a:xfrm>
            <a:off x="2514600" y="792757"/>
            <a:ext cx="6781800" cy="5272485"/>
          </a:xfrm>
          <a:prstGeom prst="rect">
            <a:avLst/>
          </a:prstGeom>
          <a:noFill/>
          <a:extLst>
            <a:ext uri="{909E8E84-426E-40DD-AFC4-6F175D3DCCD1}">
              <a14:hiddenFill xmlns:a14="http://schemas.microsoft.com/office/drawing/2010/main">
                <a:solidFill>
                  <a:srgbClr val="FFFFFF"/>
                </a:solidFill>
              </a14:hiddenFill>
            </a:ext>
          </a:extLst>
        </p:spPr>
      </p:pic>
      <p:sp>
        <p:nvSpPr>
          <p:cNvPr id="2" name="Prostokąt 1">
            <a:extLst>
              <a:ext uri="{FF2B5EF4-FFF2-40B4-BE49-F238E27FC236}">
                <a16:creationId xmlns:a16="http://schemas.microsoft.com/office/drawing/2014/main" id="{FA4D5B2B-8B3D-4C4E-80DB-389F5BCDA37A}"/>
              </a:ext>
            </a:extLst>
          </p:cNvPr>
          <p:cNvSpPr/>
          <p:nvPr/>
        </p:nvSpPr>
        <p:spPr>
          <a:xfrm>
            <a:off x="5200650" y="2971800"/>
            <a:ext cx="112395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Prostokąt 3">
            <a:extLst>
              <a:ext uri="{FF2B5EF4-FFF2-40B4-BE49-F238E27FC236}">
                <a16:creationId xmlns:a16="http://schemas.microsoft.com/office/drawing/2014/main" id="{BA8FBA76-6820-4D87-AB6F-FB417A648349}"/>
              </a:ext>
            </a:extLst>
          </p:cNvPr>
          <p:cNvSpPr/>
          <p:nvPr/>
        </p:nvSpPr>
        <p:spPr>
          <a:xfrm>
            <a:off x="8553450" y="1123950"/>
            <a:ext cx="112395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pole tekstowe 2">
            <a:extLst>
              <a:ext uri="{FF2B5EF4-FFF2-40B4-BE49-F238E27FC236}">
                <a16:creationId xmlns:a16="http://schemas.microsoft.com/office/drawing/2014/main" id="{A70D85C0-B6E6-4AD3-828F-ED40971B05FE}"/>
              </a:ext>
            </a:extLst>
          </p:cNvPr>
          <p:cNvSpPr txBox="1"/>
          <p:nvPr/>
        </p:nvSpPr>
        <p:spPr>
          <a:xfrm>
            <a:off x="3390900" y="5410200"/>
            <a:ext cx="1355628" cy="1015663"/>
          </a:xfrm>
          <a:prstGeom prst="rect">
            <a:avLst/>
          </a:prstGeom>
          <a:noFill/>
        </p:spPr>
        <p:txBody>
          <a:bodyPr wrap="none" rtlCol="0">
            <a:spAutoFit/>
          </a:bodyPr>
          <a:lstStyle/>
          <a:p>
            <a:r>
              <a:rPr lang="pl-PL" sz="6000" dirty="0"/>
              <a:t>CAT</a:t>
            </a:r>
          </a:p>
        </p:txBody>
      </p:sp>
      <p:sp>
        <p:nvSpPr>
          <p:cNvPr id="6" name="pole tekstowe 5">
            <a:extLst>
              <a:ext uri="{FF2B5EF4-FFF2-40B4-BE49-F238E27FC236}">
                <a16:creationId xmlns:a16="http://schemas.microsoft.com/office/drawing/2014/main" id="{34D08DD4-F8A9-4DED-8559-C5E4DA53030D}"/>
              </a:ext>
            </a:extLst>
          </p:cNvPr>
          <p:cNvSpPr txBox="1"/>
          <p:nvPr/>
        </p:nvSpPr>
        <p:spPr>
          <a:xfrm>
            <a:off x="7197822" y="5410200"/>
            <a:ext cx="1653017" cy="1015663"/>
          </a:xfrm>
          <a:prstGeom prst="rect">
            <a:avLst/>
          </a:prstGeom>
          <a:noFill/>
        </p:spPr>
        <p:txBody>
          <a:bodyPr wrap="none" rtlCol="0">
            <a:spAutoFit/>
          </a:bodyPr>
          <a:lstStyle/>
          <a:p>
            <a:r>
              <a:rPr lang="pl-PL" sz="6000" dirty="0"/>
              <a:t>DOG</a:t>
            </a:r>
          </a:p>
        </p:txBody>
      </p:sp>
    </p:spTree>
    <p:extLst>
      <p:ext uri="{BB962C8B-B14F-4D97-AF65-F5344CB8AC3E}">
        <p14:creationId xmlns:p14="http://schemas.microsoft.com/office/powerpoint/2010/main" val="1748775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Entropy</a:t>
            </a:r>
            <a:endParaRPr lang="en-GB" dirty="0"/>
          </a:p>
        </p:txBody>
      </p:sp>
      <p:pic>
        <p:nvPicPr>
          <p:cNvPr id="4" name="Obraz 3"/>
          <p:cNvPicPr>
            <a:picLocks noChangeAspect="1"/>
          </p:cNvPicPr>
          <p:nvPr/>
        </p:nvPicPr>
        <p:blipFill>
          <a:blip r:embed="rId2"/>
          <a:stretch>
            <a:fillRect/>
          </a:stretch>
        </p:blipFill>
        <p:spPr>
          <a:xfrm>
            <a:off x="3047574" y="4339069"/>
            <a:ext cx="6096851" cy="1200318"/>
          </a:xfrm>
          <a:prstGeom prst="rect">
            <a:avLst/>
          </a:prstGeom>
        </p:spPr>
      </p:pic>
      <p:sp>
        <p:nvSpPr>
          <p:cNvPr id="5" name="Prostokąt 4"/>
          <p:cNvSpPr/>
          <p:nvPr/>
        </p:nvSpPr>
        <p:spPr>
          <a:xfrm>
            <a:off x="838200" y="1636514"/>
            <a:ext cx="10801350" cy="2031325"/>
          </a:xfrm>
          <a:prstGeom prst="rect">
            <a:avLst/>
          </a:prstGeom>
        </p:spPr>
        <p:txBody>
          <a:bodyPr wrap="square">
            <a:spAutoFit/>
          </a:bodyPr>
          <a:lstStyle/>
          <a:p>
            <a:r>
              <a:rPr lang="en-GB" dirty="0">
                <a:latin typeface="Arial" panose="020B0604020202020204" pitchFamily="34" charset="0"/>
              </a:rPr>
              <a:t>In information theory, the </a:t>
            </a:r>
            <a:r>
              <a:rPr lang="en-GB" b="1" dirty="0">
                <a:latin typeface="Arial" panose="020B0604020202020204" pitchFamily="34" charset="0"/>
              </a:rPr>
              <a:t>entropy</a:t>
            </a:r>
            <a:r>
              <a:rPr lang="en-GB" dirty="0">
                <a:latin typeface="Arial" panose="020B0604020202020204" pitchFamily="34" charset="0"/>
              </a:rPr>
              <a:t> of a random variable is the average level of "information", "surprise", or "uncertainty" inherent to the variable's possible outcomes. </a:t>
            </a:r>
            <a:endParaRPr lang="pl-PL" dirty="0">
              <a:latin typeface="Arial" panose="020B0604020202020204" pitchFamily="34" charset="0"/>
            </a:endParaRPr>
          </a:p>
          <a:p>
            <a:endParaRPr lang="pl-PL" dirty="0">
              <a:latin typeface="Arial" panose="020B0604020202020204" pitchFamily="34" charset="0"/>
            </a:endParaRPr>
          </a:p>
          <a:p>
            <a:r>
              <a:rPr lang="pl-PL" dirty="0" err="1">
                <a:latin typeface="Arial" panose="020B0604020202020204" pitchFamily="34" charset="0"/>
              </a:rPr>
              <a:t>Entropy</a:t>
            </a:r>
            <a:r>
              <a:rPr lang="pl-PL" dirty="0">
                <a:latin typeface="Arial" panose="020B0604020202020204" pitchFamily="34" charset="0"/>
              </a:rPr>
              <a:t> </a:t>
            </a:r>
            <a:r>
              <a:rPr lang="pl-PL" dirty="0" err="1">
                <a:latin typeface="Arial" panose="020B0604020202020204" pitchFamily="34" charset="0"/>
              </a:rPr>
              <a:t>gives</a:t>
            </a:r>
            <a:r>
              <a:rPr lang="pl-PL" dirty="0">
                <a:latin typeface="Arial" panose="020B0604020202020204" pitchFamily="34" charset="0"/>
              </a:rPr>
              <a:t> a </a:t>
            </a:r>
            <a:r>
              <a:rPr lang="pl-PL" dirty="0" err="1">
                <a:latin typeface="Arial" panose="020B0604020202020204" pitchFamily="34" charset="0"/>
              </a:rPr>
              <a:t>number</a:t>
            </a:r>
            <a:r>
              <a:rPr lang="pl-PL" dirty="0">
                <a:latin typeface="Arial" panose="020B0604020202020204" pitchFamily="34" charset="0"/>
              </a:rPr>
              <a:t> </a:t>
            </a:r>
            <a:r>
              <a:rPr lang="pl-PL" dirty="0" err="1">
                <a:latin typeface="Arial" panose="020B0604020202020204" pitchFamily="34" charset="0"/>
              </a:rPr>
              <a:t>between</a:t>
            </a:r>
            <a:r>
              <a:rPr lang="pl-PL" dirty="0">
                <a:latin typeface="Arial" panose="020B0604020202020204" pitchFamily="34" charset="0"/>
              </a:rPr>
              <a:t> 0 and 1, </a:t>
            </a:r>
            <a:r>
              <a:rPr lang="pl-PL" dirty="0" err="1">
                <a:latin typeface="Arial" panose="020B0604020202020204" pitchFamily="34" charset="0"/>
              </a:rPr>
              <a:t>where</a:t>
            </a:r>
            <a:r>
              <a:rPr lang="pl-PL" dirty="0">
                <a:latin typeface="Arial" panose="020B0604020202020204" pitchFamily="34" charset="0"/>
              </a:rPr>
              <a:t> </a:t>
            </a:r>
            <a:r>
              <a:rPr lang="pl-PL" dirty="0" err="1">
                <a:latin typeface="Arial" panose="020B0604020202020204" pitchFamily="34" charset="0"/>
              </a:rPr>
              <a:t>means</a:t>
            </a:r>
            <a:r>
              <a:rPr lang="pl-PL" dirty="0">
                <a:latin typeface="Arial" panose="020B0604020202020204" pitchFamily="34" charset="0"/>
              </a:rPr>
              <a:t> </a:t>
            </a:r>
            <a:r>
              <a:rPr lang="pl-PL" dirty="0" err="1">
                <a:latin typeface="Arial" panose="020B0604020202020204" pitchFamily="34" charset="0"/>
              </a:rPr>
              <a:t>pure</a:t>
            </a:r>
            <a:r>
              <a:rPr lang="pl-PL" dirty="0">
                <a:latin typeface="Arial" panose="020B0604020202020204" pitchFamily="34" charset="0"/>
              </a:rPr>
              <a:t> </a:t>
            </a:r>
            <a:r>
              <a:rPr lang="pl-PL" dirty="0" err="1">
                <a:latin typeface="Arial" panose="020B0604020202020204" pitchFamily="34" charset="0"/>
              </a:rPr>
              <a:t>separation</a:t>
            </a:r>
            <a:r>
              <a:rPr lang="pl-PL" dirty="0">
                <a:latin typeface="Arial" panose="020B0604020202020204" pitchFamily="34" charset="0"/>
              </a:rPr>
              <a:t> and 1 </a:t>
            </a:r>
            <a:r>
              <a:rPr lang="pl-PL" dirty="0" err="1">
                <a:latin typeface="Arial" panose="020B0604020202020204" pitchFamily="34" charset="0"/>
              </a:rPr>
              <a:t>random</a:t>
            </a:r>
            <a:r>
              <a:rPr lang="pl-PL" dirty="0">
                <a:latin typeface="Arial" panose="020B0604020202020204" pitchFamily="34" charset="0"/>
              </a:rPr>
              <a:t> </a:t>
            </a:r>
            <a:r>
              <a:rPr lang="pl-PL" dirty="0" err="1">
                <a:latin typeface="Arial" panose="020B0604020202020204" pitchFamily="34" charset="0"/>
              </a:rPr>
              <a:t>separation</a:t>
            </a:r>
            <a:r>
              <a:rPr lang="pl-PL" dirty="0">
                <a:latin typeface="Arial" panose="020B0604020202020204" pitchFamily="34" charset="0"/>
              </a:rPr>
              <a:t> </a:t>
            </a:r>
          </a:p>
          <a:p>
            <a:endParaRPr lang="pl-PL" dirty="0">
              <a:latin typeface="Arial" panose="020B0604020202020204" pitchFamily="34" charset="0"/>
            </a:endParaRPr>
          </a:p>
          <a:p>
            <a:r>
              <a:rPr lang="pl-PL" dirty="0" err="1">
                <a:latin typeface="Arial" panose="020B0604020202020204" pitchFamily="34" charset="0"/>
              </a:rPr>
              <a:t>Entropy</a:t>
            </a:r>
            <a:r>
              <a:rPr lang="pl-PL" dirty="0">
                <a:latin typeface="Arial" panose="020B0604020202020204" pitchFamily="34" charset="0"/>
              </a:rPr>
              <a:t> </a:t>
            </a:r>
            <a:r>
              <a:rPr lang="pl-PL" dirty="0" err="1">
                <a:latin typeface="Arial" panose="020B0604020202020204" pitchFamily="34" charset="0"/>
              </a:rPr>
              <a:t>describes</a:t>
            </a:r>
            <a:r>
              <a:rPr lang="pl-PL" dirty="0">
                <a:latin typeface="Arial" panose="020B0604020202020204" pitchFamily="34" charset="0"/>
              </a:rPr>
              <a:t> </a:t>
            </a:r>
            <a:r>
              <a:rPr lang="pl-PL" dirty="0" err="1">
                <a:latin typeface="Arial" panose="020B0604020202020204" pitchFamily="34" charset="0"/>
              </a:rPr>
              <a:t>impurity</a:t>
            </a:r>
            <a:r>
              <a:rPr lang="pl-PL" dirty="0">
                <a:latin typeface="Arial" panose="020B0604020202020204" pitchFamily="34" charset="0"/>
              </a:rPr>
              <a:t> of </a:t>
            </a:r>
            <a:r>
              <a:rPr lang="pl-PL" dirty="0" err="1">
                <a:latin typeface="Arial" panose="020B0604020202020204" pitchFamily="34" charset="0"/>
              </a:rPr>
              <a:t>subset</a:t>
            </a:r>
            <a:r>
              <a:rPr lang="pl-PL" dirty="0">
                <a:latin typeface="Arial" panose="020B0604020202020204" pitchFamily="34" charset="0"/>
              </a:rPr>
              <a:t> </a:t>
            </a:r>
            <a:r>
              <a:rPr lang="pl-PL" dirty="0" err="1">
                <a:latin typeface="Arial" panose="020B0604020202020204" pitchFamily="34" charset="0"/>
              </a:rPr>
              <a:t>rather</a:t>
            </a:r>
            <a:r>
              <a:rPr lang="pl-PL" dirty="0">
                <a:latin typeface="Arial" panose="020B0604020202020204" pitchFamily="34" charset="0"/>
              </a:rPr>
              <a:t> </a:t>
            </a:r>
            <a:r>
              <a:rPr lang="pl-PL" dirty="0" err="1">
                <a:latin typeface="Arial" panose="020B0604020202020204" pitchFamily="34" charset="0"/>
              </a:rPr>
              <a:t>than</a:t>
            </a:r>
            <a:r>
              <a:rPr lang="pl-PL" dirty="0">
                <a:latin typeface="Arial" panose="020B0604020202020204" pitchFamily="34" charset="0"/>
              </a:rPr>
              <a:t> </a:t>
            </a:r>
            <a:r>
              <a:rPr lang="pl-PL" dirty="0" err="1">
                <a:latin typeface="Arial" panose="020B0604020202020204" pitchFamily="34" charset="0"/>
              </a:rPr>
              <a:t>impurity</a:t>
            </a:r>
            <a:r>
              <a:rPr lang="pl-PL" dirty="0">
                <a:latin typeface="Arial" panose="020B0604020202020204" pitchFamily="34" charset="0"/>
              </a:rPr>
              <a:t> of the choice, </a:t>
            </a:r>
            <a:r>
              <a:rPr lang="pl-PL" dirty="0" err="1">
                <a:latin typeface="Arial" panose="020B0604020202020204" pitchFamily="34" charset="0"/>
              </a:rPr>
              <a:t>so</a:t>
            </a:r>
            <a:r>
              <a:rPr lang="pl-PL" dirty="0">
                <a:latin typeface="Arial" panose="020B0604020202020204" pitchFamily="34" charset="0"/>
              </a:rPr>
              <a:t> we </a:t>
            </a:r>
            <a:r>
              <a:rPr lang="pl-PL" dirty="0" err="1">
                <a:latin typeface="Arial" panose="020B0604020202020204" pitchFamily="34" charset="0"/>
              </a:rPr>
              <a:t>use</a:t>
            </a:r>
            <a:r>
              <a:rPr lang="pl-PL" dirty="0">
                <a:latin typeface="Arial" panose="020B0604020202020204" pitchFamily="34" charset="0"/>
              </a:rPr>
              <a:t> </a:t>
            </a:r>
            <a:r>
              <a:rPr lang="pl-PL" dirty="0" err="1">
                <a:latin typeface="Arial" panose="020B0604020202020204" pitchFamily="34" charset="0"/>
              </a:rPr>
              <a:t>information</a:t>
            </a:r>
            <a:r>
              <a:rPr lang="pl-PL" dirty="0">
                <a:latin typeface="Arial" panose="020B0604020202020204" pitchFamily="34" charset="0"/>
              </a:rPr>
              <a:t> </a:t>
            </a:r>
            <a:r>
              <a:rPr lang="pl-PL" dirty="0" err="1">
                <a:latin typeface="Arial" panose="020B0604020202020204" pitchFamily="34" charset="0"/>
              </a:rPr>
              <a:t>gain</a:t>
            </a:r>
            <a:r>
              <a:rPr lang="pl-PL" dirty="0">
                <a:latin typeface="Arial" panose="020B0604020202020204" pitchFamily="34" charset="0"/>
              </a:rPr>
              <a:t> to </a:t>
            </a:r>
            <a:r>
              <a:rPr lang="pl-PL" dirty="0" err="1">
                <a:latin typeface="Arial" panose="020B0604020202020204" pitchFamily="34" charset="0"/>
              </a:rPr>
              <a:t>grade</a:t>
            </a:r>
            <a:r>
              <a:rPr lang="pl-PL" dirty="0">
                <a:latin typeface="Arial" panose="020B0604020202020204" pitchFamily="34" charset="0"/>
              </a:rPr>
              <a:t> </a:t>
            </a:r>
            <a:r>
              <a:rPr lang="pl-PL" dirty="0" err="1">
                <a:latin typeface="Arial" panose="020B0604020202020204" pitchFamily="34" charset="0"/>
              </a:rPr>
              <a:t>possible</a:t>
            </a:r>
            <a:r>
              <a:rPr lang="pl-PL" dirty="0">
                <a:latin typeface="Arial" panose="020B0604020202020204" pitchFamily="34" charset="0"/>
              </a:rPr>
              <a:t> </a:t>
            </a:r>
            <a:r>
              <a:rPr lang="pl-PL" dirty="0" err="1">
                <a:latin typeface="Arial" panose="020B0604020202020204" pitchFamily="34" charset="0"/>
              </a:rPr>
              <a:t>splits</a:t>
            </a:r>
            <a:r>
              <a:rPr lang="pl-PL" dirty="0">
                <a:latin typeface="Arial" panose="020B0604020202020204" pitchFamily="34" charset="0"/>
              </a:rPr>
              <a:t>.</a:t>
            </a:r>
            <a:endParaRPr lang="en-GB" dirty="0"/>
          </a:p>
        </p:txBody>
      </p:sp>
    </p:spTree>
    <p:extLst>
      <p:ext uri="{BB962C8B-B14F-4D97-AF65-F5344CB8AC3E}">
        <p14:creationId xmlns:p14="http://schemas.microsoft.com/office/powerpoint/2010/main" val="2613654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Examples</a:t>
            </a:r>
            <a:endParaRPr lang="en-GB" dirty="0"/>
          </a:p>
        </p:txBody>
      </p:sp>
      <p:pic>
        <p:nvPicPr>
          <p:cNvPr id="4098" name="Picture 2" descr="https://upload.wikimedia.org/wikipedia/commons/thumb/d/d4/Entropy_flip_2_coins.jpg/300px-Entropy_flip_2_coi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504" y="1981199"/>
            <a:ext cx="5438991" cy="3190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Pismo odręczne 2"/>
              <p14:cNvContentPartPr/>
              <p14:nvPr/>
            </p14:nvContentPartPr>
            <p14:xfrm>
              <a:off x="863640" y="609480"/>
              <a:ext cx="8115480" cy="4699440"/>
            </p14:xfrm>
          </p:contentPart>
        </mc:Choice>
        <mc:Fallback xmlns="">
          <p:pic>
            <p:nvPicPr>
              <p:cNvPr id="3" name="Pismo odręczne 2"/>
              <p:cNvPicPr/>
              <p:nvPr/>
            </p:nvPicPr>
            <p:blipFill>
              <a:blip r:embed="rId4"/>
              <a:stretch>
                <a:fillRect/>
              </a:stretch>
            </p:blipFill>
            <p:spPr>
              <a:xfrm>
                <a:off x="854280" y="600120"/>
                <a:ext cx="8134200" cy="4718160"/>
              </a:xfrm>
              <a:prstGeom prst="rect">
                <a:avLst/>
              </a:prstGeom>
            </p:spPr>
          </p:pic>
        </mc:Fallback>
      </mc:AlternateContent>
    </p:spTree>
    <p:extLst>
      <p:ext uri="{BB962C8B-B14F-4D97-AF65-F5344CB8AC3E}">
        <p14:creationId xmlns:p14="http://schemas.microsoft.com/office/powerpoint/2010/main" val="1848147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Examples</a:t>
            </a:r>
            <a:endParaRPr lang="en-GB" dirty="0"/>
          </a:p>
        </p:txBody>
      </p:sp>
      <p:pic>
        <p:nvPicPr>
          <p:cNvPr id="4098" name="Picture 2" descr="https://upload.wikimedia.org/wikipedia/commons/thumb/d/d4/Entropy_flip_2_coins.jpg/300px-Entropy_flip_2_coi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6504" y="1981199"/>
            <a:ext cx="5438991"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711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Examples</a:t>
            </a:r>
            <a:endParaRPr lang="en-GB" dirty="0"/>
          </a:p>
        </p:txBody>
      </p:sp>
      <p:pic>
        <p:nvPicPr>
          <p:cNvPr id="5122" name="Picture 2" descr="https://upload.wikimedia.org/wikipedia/commons/thumb/2/22/Binary_entropy_plot.svg/200px-Binary_entropy_plo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5" y="1690688"/>
            <a:ext cx="4565650" cy="456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570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dirty="0"/>
          </a:p>
        </p:txBody>
      </p:sp>
      <p:pic>
        <p:nvPicPr>
          <p:cNvPr id="9218" name="Picture 2" descr="https://miro.medium.com/max/875/1*TlGCjQBKxmFXLB_rKanG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382" y="2486026"/>
            <a:ext cx="8248650" cy="4105275"/>
          </a:xfrm>
          <a:prstGeom prst="rect">
            <a:avLst/>
          </a:prstGeom>
          <a:noFill/>
          <a:extLst>
            <a:ext uri="{909E8E84-426E-40DD-AFC4-6F175D3DCCD1}">
              <a14:hiddenFill xmlns:a14="http://schemas.microsoft.com/office/drawing/2010/main">
                <a:solidFill>
                  <a:srgbClr val="FFFFFF"/>
                </a:solidFill>
              </a14:hiddenFill>
            </a:ext>
          </a:extLst>
        </p:spPr>
      </p:pic>
      <p:sp>
        <p:nvSpPr>
          <p:cNvPr id="5" name="Owal 4"/>
          <p:cNvSpPr/>
          <p:nvPr/>
        </p:nvSpPr>
        <p:spPr>
          <a:xfrm>
            <a:off x="4110832" y="4210050"/>
            <a:ext cx="2805715" cy="1571625"/>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76200">
                <a:solidFill>
                  <a:schemeClr val="tx1"/>
                </a:solidFill>
              </a:ln>
            </a:endParaRPr>
          </a:p>
        </p:txBody>
      </p:sp>
      <p:pic>
        <p:nvPicPr>
          <p:cNvPr id="9220" name="Picture 4" descr="https://miro.medium.com/max/715/1*q2pGfLJqtyDlM8X182Qx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907" y="117476"/>
            <a:ext cx="5448300"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472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pic>
        <p:nvPicPr>
          <p:cNvPr id="6" name="Symbol zastępczy zawartości 5"/>
          <p:cNvPicPr>
            <a:picLocks noGrp="1" noChangeAspect="1"/>
          </p:cNvPicPr>
          <p:nvPr>
            <p:ph idx="1"/>
          </p:nvPr>
        </p:nvPicPr>
        <p:blipFill>
          <a:blip r:embed="rId2"/>
          <a:stretch>
            <a:fillRect/>
          </a:stretch>
        </p:blipFill>
        <p:spPr>
          <a:xfrm>
            <a:off x="6586065" y="4090976"/>
            <a:ext cx="5227534" cy="2014549"/>
          </a:xfrm>
          <a:prstGeom prst="rect">
            <a:avLst/>
          </a:prstGeom>
        </p:spPr>
      </p:pic>
      <p:pic>
        <p:nvPicPr>
          <p:cNvPr id="4" name="Obraz 3"/>
          <p:cNvPicPr>
            <a:picLocks noChangeAspect="1"/>
          </p:cNvPicPr>
          <p:nvPr/>
        </p:nvPicPr>
        <p:blipFill>
          <a:blip r:embed="rId3"/>
          <a:stretch>
            <a:fillRect/>
          </a:stretch>
        </p:blipFill>
        <p:spPr>
          <a:xfrm>
            <a:off x="2852330" y="223568"/>
            <a:ext cx="5839640" cy="3858163"/>
          </a:xfrm>
          <a:prstGeom prst="rect">
            <a:avLst/>
          </a:prstGeom>
        </p:spPr>
      </p:pic>
      <p:pic>
        <p:nvPicPr>
          <p:cNvPr id="5" name="Obraz 4"/>
          <p:cNvPicPr>
            <a:picLocks noChangeAspect="1"/>
          </p:cNvPicPr>
          <p:nvPr/>
        </p:nvPicPr>
        <p:blipFill>
          <a:blip r:embed="rId4"/>
          <a:stretch>
            <a:fillRect/>
          </a:stretch>
        </p:blipFill>
        <p:spPr>
          <a:xfrm>
            <a:off x="718647" y="4319392"/>
            <a:ext cx="4739177" cy="1884096"/>
          </a:xfrm>
          <a:prstGeom prst="rect">
            <a:avLst/>
          </a:prstGeom>
        </p:spPr>
      </p:pic>
    </p:spTree>
    <p:extLst>
      <p:ext uri="{BB962C8B-B14F-4D97-AF65-F5344CB8AC3E}">
        <p14:creationId xmlns:p14="http://schemas.microsoft.com/office/powerpoint/2010/main" val="25049182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What</a:t>
            </a:r>
            <a:r>
              <a:rPr lang="pl-PL" dirty="0"/>
              <a:t> </a:t>
            </a:r>
            <a:r>
              <a:rPr lang="pl-PL" dirty="0" err="1"/>
              <a:t>is</a:t>
            </a:r>
            <a:r>
              <a:rPr lang="pl-PL" dirty="0"/>
              <a:t> a </a:t>
            </a:r>
            <a:r>
              <a:rPr lang="pl-PL" dirty="0" err="1"/>
              <a:t>gain</a:t>
            </a:r>
            <a:r>
              <a:rPr lang="pl-PL" dirty="0"/>
              <a:t> in </a:t>
            </a:r>
            <a:r>
              <a:rPr lang="pl-PL" dirty="0" err="1"/>
              <a:t>this</a:t>
            </a:r>
            <a:r>
              <a:rPr lang="pl-PL" dirty="0"/>
              <a:t> </a:t>
            </a:r>
            <a:r>
              <a:rPr lang="pl-PL" dirty="0" err="1"/>
              <a:t>situation</a:t>
            </a:r>
            <a:endParaRPr lang="en-GB" dirty="0"/>
          </a:p>
        </p:txBody>
      </p:sp>
      <p:sp>
        <p:nvSpPr>
          <p:cNvPr id="3" name="Symbol zastępczy zawartości 2"/>
          <p:cNvSpPr>
            <a:spLocks noGrp="1"/>
          </p:cNvSpPr>
          <p:nvPr>
            <p:ph idx="1"/>
          </p:nvPr>
        </p:nvSpPr>
        <p:spPr/>
        <p:txBody>
          <a:bodyPr/>
          <a:lstStyle/>
          <a:p>
            <a:endParaRPr lang="en-GB"/>
          </a:p>
        </p:txBody>
      </p:sp>
      <p:pic>
        <p:nvPicPr>
          <p:cNvPr id="4" name="Obraz 3"/>
          <p:cNvPicPr>
            <a:picLocks noChangeAspect="1"/>
          </p:cNvPicPr>
          <p:nvPr/>
        </p:nvPicPr>
        <p:blipFill>
          <a:blip r:embed="rId2"/>
          <a:stretch>
            <a:fillRect/>
          </a:stretch>
        </p:blipFill>
        <p:spPr>
          <a:xfrm>
            <a:off x="6266925" y="2681887"/>
            <a:ext cx="5507119" cy="2042514"/>
          </a:xfrm>
          <a:prstGeom prst="rect">
            <a:avLst/>
          </a:prstGeom>
        </p:spPr>
      </p:pic>
      <p:pic>
        <p:nvPicPr>
          <p:cNvPr id="5" name="Obraz 4"/>
          <p:cNvPicPr>
            <a:picLocks noChangeAspect="1"/>
          </p:cNvPicPr>
          <p:nvPr/>
        </p:nvPicPr>
        <p:blipFill>
          <a:blip r:embed="rId3"/>
          <a:stretch>
            <a:fillRect/>
          </a:stretch>
        </p:blipFill>
        <p:spPr>
          <a:xfrm>
            <a:off x="899518" y="1986525"/>
            <a:ext cx="5196482" cy="3433238"/>
          </a:xfrm>
          <a:prstGeom prst="rect">
            <a:avLst/>
          </a:prstGeom>
        </p:spPr>
      </p:pic>
    </p:spTree>
    <p:extLst>
      <p:ext uri="{BB962C8B-B14F-4D97-AF65-F5344CB8AC3E}">
        <p14:creationId xmlns:p14="http://schemas.microsoft.com/office/powerpoint/2010/main" val="1552976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r>
              <a:rPr lang="pl-PL" dirty="0">
                <a:hlinkClick r:id="rId2"/>
              </a:rPr>
              <a:t>https://scikit-learn.org/stable/modules/generated/sklearn.tree.DecisionTreeClassifier.html</a:t>
            </a:r>
          </a:p>
          <a:p>
            <a:r>
              <a:rPr lang="en-GB" dirty="0">
                <a:hlinkClick r:id="rId2"/>
              </a:rPr>
              <a:t>https://scikit-learn.org/stable/modules/tree.html</a:t>
            </a:r>
            <a:endParaRPr lang="pl-PL" dirty="0"/>
          </a:p>
          <a:p>
            <a:r>
              <a:rPr lang="en-GB" dirty="0"/>
              <a:t>https://www.kaggle.com/prashant111/decision-tree-classifier-tutorial</a:t>
            </a:r>
          </a:p>
        </p:txBody>
      </p:sp>
      <mc:AlternateContent xmlns:mc="http://schemas.openxmlformats.org/markup-compatibility/2006" xmlns:p14="http://schemas.microsoft.com/office/powerpoint/2010/main">
        <mc:Choice Requires="p14">
          <p:contentPart p14:bwMode="auto" r:id="rId3">
            <p14:nvContentPartPr>
              <p14:cNvPr id="4" name="Pismo odręczne 3"/>
              <p14:cNvContentPartPr/>
              <p14:nvPr/>
            </p14:nvContentPartPr>
            <p14:xfrm>
              <a:off x="3860640" y="2470320"/>
              <a:ext cx="360" cy="360"/>
            </p14:xfrm>
          </p:contentPart>
        </mc:Choice>
        <mc:Fallback xmlns="">
          <p:pic>
            <p:nvPicPr>
              <p:cNvPr id="4" name="Pismo odręczne 3"/>
              <p:cNvPicPr/>
              <p:nvPr/>
            </p:nvPicPr>
            <p:blipFill>
              <a:blip r:embed="rId4"/>
              <a:stretch>
                <a:fillRect/>
              </a:stretch>
            </p:blipFill>
            <p:spPr>
              <a:xfrm>
                <a:off x="3851280" y="2460960"/>
                <a:ext cx="19080" cy="19080"/>
              </a:xfrm>
              <a:prstGeom prst="rect">
                <a:avLst/>
              </a:prstGeom>
            </p:spPr>
          </p:pic>
        </mc:Fallback>
      </mc:AlternateContent>
    </p:spTree>
    <p:extLst>
      <p:ext uri="{BB962C8B-B14F-4D97-AF65-F5344CB8AC3E}">
        <p14:creationId xmlns:p14="http://schemas.microsoft.com/office/powerpoint/2010/main" val="459081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E88516-CE7E-4F63-9308-C6DA6663D908}"/>
              </a:ext>
            </a:extLst>
          </p:cNvPr>
          <p:cNvSpPr>
            <a:spLocks noGrp="1"/>
          </p:cNvSpPr>
          <p:nvPr>
            <p:ph type="ctrTitle"/>
          </p:nvPr>
        </p:nvSpPr>
        <p:spPr/>
        <p:txBody>
          <a:bodyPr/>
          <a:lstStyle/>
          <a:p>
            <a:r>
              <a:rPr lang="pl-PL" dirty="0"/>
              <a:t>K-</a:t>
            </a:r>
            <a:r>
              <a:rPr lang="pl-PL" dirty="0" err="1"/>
              <a:t>means</a:t>
            </a:r>
            <a:r>
              <a:rPr lang="pl-PL" dirty="0"/>
              <a:t> </a:t>
            </a:r>
            <a:r>
              <a:rPr lang="pl-PL" dirty="0" err="1"/>
              <a:t>clustering</a:t>
            </a:r>
            <a:endParaRPr lang="pl-PL" dirty="0"/>
          </a:p>
        </p:txBody>
      </p:sp>
      <p:sp>
        <p:nvSpPr>
          <p:cNvPr id="3" name="Podtytuł 2">
            <a:extLst>
              <a:ext uri="{FF2B5EF4-FFF2-40B4-BE49-F238E27FC236}">
                <a16:creationId xmlns:a16="http://schemas.microsoft.com/office/drawing/2014/main" id="{5C098429-4D2C-4990-92FC-2E33A7F548A5}"/>
              </a:ext>
            </a:extLst>
          </p:cNvPr>
          <p:cNvSpPr>
            <a:spLocks noGrp="1"/>
          </p:cNvSpPr>
          <p:nvPr>
            <p:ph type="subTitle" idx="1"/>
          </p:nvPr>
        </p:nvSpPr>
        <p:spPr/>
        <p:txBody>
          <a:bodyPr/>
          <a:lstStyle/>
          <a:p>
            <a:r>
              <a:rPr lang="pl-PL" dirty="0" err="1"/>
              <a:t>Python</a:t>
            </a:r>
            <a:endParaRPr lang="pl-PL" dirty="0"/>
          </a:p>
          <a:p>
            <a:r>
              <a:rPr lang="pl-PL" dirty="0"/>
              <a:t>Wrocław, 2022</a:t>
            </a:r>
          </a:p>
        </p:txBody>
      </p:sp>
    </p:spTree>
    <p:extLst>
      <p:ext uri="{BB962C8B-B14F-4D97-AF65-F5344CB8AC3E}">
        <p14:creationId xmlns:p14="http://schemas.microsoft.com/office/powerpoint/2010/main" val="2462535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Klastrowanie K-Means i jego zastosowanie w domenie bezpieczeństwa">
            <a:extLst>
              <a:ext uri="{FF2B5EF4-FFF2-40B4-BE49-F238E27FC236}">
                <a16:creationId xmlns:a16="http://schemas.microsoft.com/office/drawing/2014/main" id="{E99E85D8-BAE1-42F5-8FA0-DBA0108856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36" r="52471"/>
          <a:stretch/>
        </p:blipFill>
        <p:spPr bwMode="auto">
          <a:xfrm>
            <a:off x="3448050" y="1327355"/>
            <a:ext cx="5371485" cy="4952179"/>
          </a:xfrm>
          <a:prstGeom prst="rect">
            <a:avLst/>
          </a:prstGeom>
          <a:noFill/>
          <a:extLst>
            <a:ext uri="{909E8E84-426E-40DD-AFC4-6F175D3DCCD1}">
              <a14:hiddenFill xmlns:a14="http://schemas.microsoft.com/office/drawing/2010/main">
                <a:solidFill>
                  <a:srgbClr val="FFFFFF"/>
                </a:solidFill>
              </a14:hiddenFill>
            </a:ext>
          </a:extLst>
        </p:spPr>
      </p:pic>
      <p:sp>
        <p:nvSpPr>
          <p:cNvPr id="6" name="Prostokąt 5">
            <a:extLst>
              <a:ext uri="{FF2B5EF4-FFF2-40B4-BE49-F238E27FC236}">
                <a16:creationId xmlns:a16="http://schemas.microsoft.com/office/drawing/2014/main" id="{A3E3BA6F-3E2B-4E23-BD8D-6E7B7447D1FA}"/>
              </a:ext>
            </a:extLst>
          </p:cNvPr>
          <p:cNvSpPr/>
          <p:nvPr/>
        </p:nvSpPr>
        <p:spPr>
          <a:xfrm>
            <a:off x="7855718" y="3355769"/>
            <a:ext cx="112395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748553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hould You Get a Dog or Cat, According to Your Personality? | Pets &amp;amp;  Animals | capemaycountyherald.com">
            <a:extLst>
              <a:ext uri="{FF2B5EF4-FFF2-40B4-BE49-F238E27FC236}">
                <a16:creationId xmlns:a16="http://schemas.microsoft.com/office/drawing/2014/main" id="{2FF8CAA6-BF91-4F9E-820C-09EF306A8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0"/>
            <a:ext cx="8743950" cy="5137071"/>
          </a:xfrm>
          <a:prstGeom prst="rect">
            <a:avLst/>
          </a:prstGeom>
          <a:noFill/>
          <a:extLst>
            <a:ext uri="{909E8E84-426E-40DD-AFC4-6F175D3DCCD1}">
              <a14:hiddenFill xmlns:a14="http://schemas.microsoft.com/office/drawing/2010/main">
                <a:solidFill>
                  <a:srgbClr val="FFFFFF"/>
                </a:solidFill>
              </a14:hiddenFill>
            </a:ext>
          </a:extLst>
        </p:spPr>
      </p:pic>
      <p:pic>
        <p:nvPicPr>
          <p:cNvPr id="7" name="Symbol zastępczy zawartości 6" descr="Znak zapytania z wypełnieniem pełnym">
            <a:extLst>
              <a:ext uri="{FF2B5EF4-FFF2-40B4-BE49-F238E27FC236}">
                <a16:creationId xmlns:a16="http://schemas.microsoft.com/office/drawing/2014/main" id="{998CA654-4B5A-4581-94D6-C313BD2ADE41}"/>
              </a:ext>
            </a:extLst>
          </p:cNvPr>
          <p:cNvPicPr>
            <a:picLocks noGrp="1" noChangeAspect="1"/>
          </p:cNvPicPr>
          <p:nvPr>
            <p:ph idx="1"/>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0450" y="5487194"/>
            <a:ext cx="914400" cy="914400"/>
          </a:xfrm>
        </p:spPr>
      </p:pic>
      <p:pic>
        <p:nvPicPr>
          <p:cNvPr id="9" name="Symbol zastępczy zawartości 6" descr="Znak zapytania z wypełnieniem pełnym">
            <a:extLst>
              <a:ext uri="{FF2B5EF4-FFF2-40B4-BE49-F238E27FC236}">
                <a16:creationId xmlns:a16="http://schemas.microsoft.com/office/drawing/2014/main" id="{B7F8E4D1-DFF5-4099-A70E-C75A056A927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2450" y="5487194"/>
            <a:ext cx="914400" cy="914400"/>
          </a:xfrm>
          <a:prstGeom prst="rect">
            <a:avLst/>
          </a:prstGeom>
        </p:spPr>
      </p:pic>
    </p:spTree>
    <p:extLst>
      <p:ext uri="{BB962C8B-B14F-4D97-AF65-F5344CB8AC3E}">
        <p14:creationId xmlns:p14="http://schemas.microsoft.com/office/powerpoint/2010/main" val="2826274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Klastrowanie K-Means i jego zastosowanie w domenie bezpieczeństwa">
            <a:extLst>
              <a:ext uri="{FF2B5EF4-FFF2-40B4-BE49-F238E27FC236}">
                <a16:creationId xmlns:a16="http://schemas.microsoft.com/office/drawing/2014/main" id="{59FAD434-8D2F-4F44-9453-73F76BFAE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12" y="757966"/>
            <a:ext cx="10589752" cy="534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310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Clustering</a:t>
            </a:r>
            <a:endParaRPr lang="en-GB" dirty="0"/>
          </a:p>
        </p:txBody>
      </p:sp>
    </p:spTree>
    <p:extLst>
      <p:ext uri="{BB962C8B-B14F-4D97-AF65-F5344CB8AC3E}">
        <p14:creationId xmlns:p14="http://schemas.microsoft.com/office/powerpoint/2010/main" val="1023630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Centroid</a:t>
            </a:r>
            <a:endParaRPr lang="en-GB" dirty="0"/>
          </a:p>
        </p:txBody>
      </p:sp>
      <p:pic>
        <p:nvPicPr>
          <p:cNvPr id="1026" name="Picture 2" descr="K-means Clustering: Algorithm, Applications, Evaluation Methods, and  Drawbacks | by Imad Dabbura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199" y="332724"/>
            <a:ext cx="6181725" cy="619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572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a:t>
            </a:r>
            <a:r>
              <a:rPr lang="pl-PL" dirty="0" err="1"/>
              <a:t>means</a:t>
            </a:r>
            <a:r>
              <a:rPr lang="pl-PL" dirty="0"/>
              <a:t> </a:t>
            </a:r>
            <a:r>
              <a:rPr lang="pl-PL" dirty="0" err="1"/>
              <a:t>clustering</a:t>
            </a:r>
            <a:endParaRPr lang="en-GB" dirty="0"/>
          </a:p>
        </p:txBody>
      </p:sp>
      <p:pic>
        <p:nvPicPr>
          <p:cNvPr id="6146" name="Picture 2" descr="K-Means Clustering in Python: A Practical Guide – Real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2097994"/>
            <a:ext cx="11296650" cy="316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67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a:t>
            </a:r>
            <a:r>
              <a:rPr lang="pl-PL" dirty="0" err="1"/>
              <a:t>means</a:t>
            </a:r>
            <a:r>
              <a:rPr lang="pl-PL" dirty="0"/>
              <a:t> </a:t>
            </a:r>
            <a:r>
              <a:rPr lang="pl-PL" dirty="0" err="1"/>
              <a:t>clustering</a:t>
            </a:r>
            <a:endParaRPr lang="en-GB" dirty="0"/>
          </a:p>
        </p:txBody>
      </p:sp>
      <p:pic>
        <p:nvPicPr>
          <p:cNvPr id="7170" name="Picture 2" descr="K-Mean Clustering Tutorial: Algorith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730" y="1520372"/>
            <a:ext cx="5040539" cy="475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016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387671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838200" y="365125"/>
            <a:ext cx="10515600" cy="6130460"/>
          </a:xfrm>
        </p:spPr>
        <p:txBody>
          <a:bodyPr/>
          <a:lstStyle/>
          <a:p>
            <a:r>
              <a:rPr lang="pl-PL" dirty="0"/>
              <a:t>How </a:t>
            </a:r>
            <a:r>
              <a:rPr lang="pl-PL" dirty="0" err="1"/>
              <a:t>good</a:t>
            </a:r>
            <a:r>
              <a:rPr lang="pl-PL" dirty="0"/>
              <a:t> </a:t>
            </a:r>
            <a:r>
              <a:rPr lang="pl-PL" dirty="0" err="1"/>
              <a:t>is</a:t>
            </a:r>
            <a:r>
              <a:rPr lang="pl-PL" dirty="0"/>
              <a:t> </a:t>
            </a:r>
            <a:r>
              <a:rPr lang="pl-PL" dirty="0" err="1"/>
              <a:t>clustering</a:t>
            </a:r>
            <a:r>
              <a:rPr lang="pl-PL" dirty="0"/>
              <a:t>? </a:t>
            </a:r>
            <a:br>
              <a:rPr lang="pl-PL" dirty="0"/>
            </a:br>
            <a:br>
              <a:rPr lang="pl-PL" dirty="0"/>
            </a:br>
            <a:r>
              <a:rPr lang="pl-PL" dirty="0"/>
              <a:t>How to </a:t>
            </a:r>
            <a:r>
              <a:rPr lang="pl-PL" dirty="0" err="1"/>
              <a:t>choose</a:t>
            </a:r>
            <a:r>
              <a:rPr lang="pl-PL" dirty="0"/>
              <a:t> </a:t>
            </a:r>
            <a:r>
              <a:rPr lang="pl-PL" dirty="0" err="1"/>
              <a:t>number</a:t>
            </a:r>
            <a:r>
              <a:rPr lang="pl-PL" dirty="0"/>
              <a:t> of </a:t>
            </a:r>
            <a:r>
              <a:rPr lang="pl-PL" dirty="0" err="1"/>
              <a:t>clusters</a:t>
            </a:r>
            <a:endParaRPr lang="en-GB" dirty="0"/>
          </a:p>
        </p:txBody>
      </p:sp>
    </p:spTree>
    <p:extLst>
      <p:ext uri="{BB962C8B-B14F-4D97-AF65-F5344CB8AC3E}">
        <p14:creationId xmlns:p14="http://schemas.microsoft.com/office/powerpoint/2010/main" val="3310046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p:cNvPicPr>
            <a:picLocks noChangeAspect="1"/>
          </p:cNvPicPr>
          <p:nvPr/>
        </p:nvPicPr>
        <p:blipFill>
          <a:blip r:embed="rId2"/>
          <a:stretch>
            <a:fillRect/>
          </a:stretch>
        </p:blipFill>
        <p:spPr>
          <a:xfrm>
            <a:off x="1098233" y="144847"/>
            <a:ext cx="4151948" cy="3284153"/>
          </a:xfrm>
          <a:prstGeom prst="rect">
            <a:avLst/>
          </a:prstGeom>
        </p:spPr>
      </p:pic>
      <p:pic>
        <p:nvPicPr>
          <p:cNvPr id="6" name="Obraz 5"/>
          <p:cNvPicPr>
            <a:picLocks noChangeAspect="1"/>
          </p:cNvPicPr>
          <p:nvPr/>
        </p:nvPicPr>
        <p:blipFill>
          <a:blip r:embed="rId3"/>
          <a:stretch>
            <a:fillRect/>
          </a:stretch>
        </p:blipFill>
        <p:spPr>
          <a:xfrm>
            <a:off x="6927533" y="150081"/>
            <a:ext cx="4167188" cy="3273683"/>
          </a:xfrm>
          <a:prstGeom prst="rect">
            <a:avLst/>
          </a:prstGeom>
        </p:spPr>
      </p:pic>
      <p:pic>
        <p:nvPicPr>
          <p:cNvPr id="8" name="Obraz 7"/>
          <p:cNvPicPr>
            <a:picLocks noChangeAspect="1"/>
          </p:cNvPicPr>
          <p:nvPr/>
        </p:nvPicPr>
        <p:blipFill>
          <a:blip r:embed="rId4"/>
          <a:stretch>
            <a:fillRect/>
          </a:stretch>
        </p:blipFill>
        <p:spPr>
          <a:xfrm>
            <a:off x="3958273" y="3542347"/>
            <a:ext cx="4202430" cy="3151823"/>
          </a:xfrm>
          <a:prstGeom prst="rect">
            <a:avLst/>
          </a:prstGeom>
        </p:spPr>
      </p:pic>
    </p:spTree>
    <p:extLst>
      <p:ext uri="{BB962C8B-B14F-4D97-AF65-F5344CB8AC3E}">
        <p14:creationId xmlns:p14="http://schemas.microsoft.com/office/powerpoint/2010/main" val="1268558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Elbow</a:t>
            </a:r>
            <a:r>
              <a:rPr lang="pl-PL" dirty="0"/>
              <a:t> method</a:t>
            </a:r>
            <a:endParaRPr lang="en-GB" dirty="0"/>
          </a:p>
        </p:txBody>
      </p:sp>
      <p:pic>
        <p:nvPicPr>
          <p:cNvPr id="1026" name="Picture 2" descr="The elbow method - Statistics for Machine Learning [Boo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1760" y="2570957"/>
            <a:ext cx="6337450" cy="4230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te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345" y="241758"/>
            <a:ext cx="5545455" cy="209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118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Elbow</a:t>
            </a:r>
            <a:r>
              <a:rPr lang="pl-PL" dirty="0"/>
              <a:t> method – </a:t>
            </a:r>
            <a:r>
              <a:rPr lang="pl-PL" dirty="0" err="1"/>
              <a:t>possible</a:t>
            </a:r>
            <a:r>
              <a:rPr lang="pl-PL" dirty="0"/>
              <a:t> </a:t>
            </a:r>
            <a:r>
              <a:rPr lang="pl-PL" dirty="0" err="1"/>
              <a:t>problems</a:t>
            </a:r>
            <a:endParaRPr lang="en-GB" dirty="0"/>
          </a:p>
        </p:txBody>
      </p:sp>
      <p:graphicFrame>
        <p:nvGraphicFramePr>
          <p:cNvPr id="6" name="Wykres 5"/>
          <p:cNvGraphicFramePr>
            <a:graphicFrameLocks/>
          </p:cNvGraphicFramePr>
          <p:nvPr>
            <p:extLst>
              <p:ext uri="{D42A27DB-BD31-4B8C-83A1-F6EECF244321}">
                <p14:modId xmlns:p14="http://schemas.microsoft.com/office/powerpoint/2010/main" val="3075911136"/>
              </p:ext>
            </p:extLst>
          </p:nvPr>
        </p:nvGraphicFramePr>
        <p:xfrm>
          <a:off x="2732910" y="1929780"/>
          <a:ext cx="6486467" cy="38918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7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edicting House Prices Using Linear Regression along with GraphLab Create">
            <a:extLst>
              <a:ext uri="{FF2B5EF4-FFF2-40B4-BE49-F238E27FC236}">
                <a16:creationId xmlns:a16="http://schemas.microsoft.com/office/drawing/2014/main" id="{D20AD562-C88E-4298-9F25-4555054949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184" b="3469"/>
          <a:stretch/>
        </p:blipFill>
        <p:spPr bwMode="auto">
          <a:xfrm>
            <a:off x="1763713" y="781050"/>
            <a:ext cx="8591550" cy="5295900"/>
          </a:xfrm>
          <a:prstGeom prst="rect">
            <a:avLst/>
          </a:prstGeom>
          <a:noFill/>
          <a:extLst>
            <a:ext uri="{909E8E84-426E-40DD-AFC4-6F175D3DCCD1}">
              <a14:hiddenFill xmlns:a14="http://schemas.microsoft.com/office/drawing/2010/main">
                <a:solidFill>
                  <a:srgbClr val="FFFFFF"/>
                </a:solidFill>
              </a14:hiddenFill>
            </a:ext>
          </a:extLst>
        </p:spPr>
      </p:pic>
      <p:sp>
        <p:nvSpPr>
          <p:cNvPr id="5" name="Prostokąt 4">
            <a:extLst>
              <a:ext uri="{FF2B5EF4-FFF2-40B4-BE49-F238E27FC236}">
                <a16:creationId xmlns:a16="http://schemas.microsoft.com/office/drawing/2014/main" id="{092156CF-E554-43AC-A582-B24AE36112D0}"/>
              </a:ext>
            </a:extLst>
          </p:cNvPr>
          <p:cNvSpPr/>
          <p:nvPr/>
        </p:nvSpPr>
        <p:spPr>
          <a:xfrm>
            <a:off x="3276600" y="781050"/>
            <a:ext cx="5278438"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Prostokąt 5">
            <a:extLst>
              <a:ext uri="{FF2B5EF4-FFF2-40B4-BE49-F238E27FC236}">
                <a16:creationId xmlns:a16="http://schemas.microsoft.com/office/drawing/2014/main" id="{9161311B-B2E3-4B70-9C99-CAE1F58C5A1F}"/>
              </a:ext>
            </a:extLst>
          </p:cNvPr>
          <p:cNvSpPr/>
          <p:nvPr/>
        </p:nvSpPr>
        <p:spPr>
          <a:xfrm>
            <a:off x="10202862" y="1676400"/>
            <a:ext cx="1114425" cy="590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10975407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Silhoutte</a:t>
            </a:r>
            <a:endParaRPr lang="en-GB" dirty="0"/>
          </a:p>
        </p:txBody>
      </p:sp>
      <p:pic>
        <p:nvPicPr>
          <p:cNvPr id="5" name="Obraz 4"/>
          <p:cNvPicPr>
            <a:picLocks noChangeAspect="1"/>
          </p:cNvPicPr>
          <p:nvPr/>
        </p:nvPicPr>
        <p:blipFill>
          <a:blip r:embed="rId2"/>
          <a:stretch>
            <a:fillRect/>
          </a:stretch>
        </p:blipFill>
        <p:spPr>
          <a:xfrm>
            <a:off x="1485673" y="1373701"/>
            <a:ext cx="9147629" cy="5207523"/>
          </a:xfrm>
          <a:prstGeom prst="rect">
            <a:avLst/>
          </a:prstGeom>
        </p:spPr>
      </p:pic>
    </p:spTree>
    <p:extLst>
      <p:ext uri="{BB962C8B-B14F-4D97-AF65-F5344CB8AC3E}">
        <p14:creationId xmlns:p14="http://schemas.microsoft.com/office/powerpoint/2010/main" val="42759751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Silhoutte</a:t>
            </a:r>
            <a:endParaRPr lang="en-GB" dirty="0"/>
          </a:p>
        </p:txBody>
      </p:sp>
      <p:pic>
        <p:nvPicPr>
          <p:cNvPr id="4100" name="Picture 4" descr="https://kapilddatascience.files.wordpress.com/2015/11/plot_kmeans_silhouette_analysis_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89" y="1571674"/>
            <a:ext cx="11708622" cy="4553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0658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Silhoutte</a:t>
            </a:r>
            <a:endParaRPr lang="en-GB" dirty="0"/>
          </a:p>
        </p:txBody>
      </p:sp>
      <p:pic>
        <p:nvPicPr>
          <p:cNvPr id="5122" name="Picture 2" descr="https://kapilddatascience.files.wordpress.com/2015/11/plot_kmeans_silhouette_analysis_0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32" y="1458686"/>
            <a:ext cx="12036489" cy="468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3216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Silhoutte</a:t>
            </a:r>
            <a:endParaRPr lang="en-GB" dirty="0"/>
          </a:p>
        </p:txBody>
      </p:sp>
      <p:graphicFrame>
        <p:nvGraphicFramePr>
          <p:cNvPr id="4" name="Wykres 3"/>
          <p:cNvGraphicFramePr>
            <a:graphicFrameLocks/>
          </p:cNvGraphicFramePr>
          <p:nvPr>
            <p:extLst>
              <p:ext uri="{D42A27DB-BD31-4B8C-83A1-F6EECF244321}">
                <p14:modId xmlns:p14="http://schemas.microsoft.com/office/powerpoint/2010/main" val="890483191"/>
              </p:ext>
            </p:extLst>
          </p:nvPr>
        </p:nvGraphicFramePr>
        <p:xfrm>
          <a:off x="2854003" y="1899501"/>
          <a:ext cx="6174432" cy="38198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52830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Other</a:t>
            </a:r>
            <a:r>
              <a:rPr lang="pl-PL" dirty="0"/>
              <a:t> </a:t>
            </a:r>
            <a:r>
              <a:rPr lang="pl-PL" dirty="0" err="1"/>
              <a:t>methods</a:t>
            </a:r>
            <a:r>
              <a:rPr lang="pl-PL" dirty="0"/>
              <a:t>…</a:t>
            </a:r>
            <a:endParaRPr lang="en-GB" dirty="0"/>
          </a:p>
        </p:txBody>
      </p:sp>
      <p:pic>
        <p:nvPicPr>
          <p:cNvPr id="4" name="Obraz 3"/>
          <p:cNvPicPr>
            <a:picLocks noChangeAspect="1"/>
          </p:cNvPicPr>
          <p:nvPr/>
        </p:nvPicPr>
        <p:blipFill>
          <a:blip r:embed="rId2"/>
          <a:stretch>
            <a:fillRect/>
          </a:stretch>
        </p:blipFill>
        <p:spPr>
          <a:xfrm>
            <a:off x="2364082" y="1690688"/>
            <a:ext cx="7154273" cy="4258269"/>
          </a:xfrm>
          <a:prstGeom prst="rect">
            <a:avLst/>
          </a:prstGeom>
        </p:spPr>
      </p:pic>
    </p:spTree>
    <p:extLst>
      <p:ext uri="{BB962C8B-B14F-4D97-AF65-F5344CB8AC3E}">
        <p14:creationId xmlns:p14="http://schemas.microsoft.com/office/powerpoint/2010/main" val="8541757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a:t>
            </a:r>
            <a:r>
              <a:rPr lang="pl-PL" dirty="0" err="1"/>
              <a:t>means</a:t>
            </a:r>
            <a:r>
              <a:rPr lang="pl-PL" dirty="0"/>
              <a:t> </a:t>
            </a:r>
            <a:r>
              <a:rPr lang="pl-PL" dirty="0" err="1"/>
              <a:t>clustering</a:t>
            </a:r>
            <a:r>
              <a:rPr lang="pl-PL" dirty="0"/>
              <a:t> - </a:t>
            </a:r>
            <a:r>
              <a:rPr lang="pl-PL" dirty="0" err="1"/>
              <a:t>problems</a:t>
            </a:r>
            <a:endParaRPr lang="en-GB" dirty="0"/>
          </a:p>
        </p:txBody>
      </p:sp>
      <p:pic>
        <p:nvPicPr>
          <p:cNvPr id="7" name="Obraz 6"/>
          <p:cNvPicPr>
            <a:picLocks noChangeAspect="1"/>
          </p:cNvPicPr>
          <p:nvPr/>
        </p:nvPicPr>
        <p:blipFill>
          <a:blip r:embed="rId2"/>
          <a:stretch>
            <a:fillRect/>
          </a:stretch>
        </p:blipFill>
        <p:spPr>
          <a:xfrm>
            <a:off x="2715986" y="1690688"/>
            <a:ext cx="6369957" cy="4539756"/>
          </a:xfrm>
          <a:prstGeom prst="rect">
            <a:avLst/>
          </a:prstGeom>
        </p:spPr>
      </p:pic>
    </p:spTree>
    <p:extLst>
      <p:ext uri="{BB962C8B-B14F-4D97-AF65-F5344CB8AC3E}">
        <p14:creationId xmlns:p14="http://schemas.microsoft.com/office/powerpoint/2010/main" val="11164153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5" name="Obraz 4"/>
          <p:cNvPicPr>
            <a:picLocks noChangeAspect="1"/>
          </p:cNvPicPr>
          <p:nvPr/>
        </p:nvPicPr>
        <p:blipFill>
          <a:blip r:embed="rId2"/>
          <a:stretch>
            <a:fillRect/>
          </a:stretch>
        </p:blipFill>
        <p:spPr>
          <a:xfrm>
            <a:off x="209775" y="1054440"/>
            <a:ext cx="6088836" cy="4749120"/>
          </a:xfrm>
          <a:prstGeom prst="rect">
            <a:avLst/>
          </a:prstGeom>
        </p:spPr>
      </p:pic>
      <p:pic>
        <p:nvPicPr>
          <p:cNvPr id="6" name="Obraz 5"/>
          <p:cNvPicPr>
            <a:picLocks noChangeAspect="1"/>
          </p:cNvPicPr>
          <p:nvPr/>
        </p:nvPicPr>
        <p:blipFill>
          <a:blip r:embed="rId3"/>
          <a:stretch>
            <a:fillRect/>
          </a:stretch>
        </p:blipFill>
        <p:spPr>
          <a:xfrm>
            <a:off x="6390051" y="1054440"/>
            <a:ext cx="5741873" cy="4775654"/>
          </a:xfrm>
          <a:prstGeom prst="rect">
            <a:avLst/>
          </a:prstGeom>
        </p:spPr>
      </p:pic>
    </p:spTree>
    <p:extLst>
      <p:ext uri="{BB962C8B-B14F-4D97-AF65-F5344CB8AC3E}">
        <p14:creationId xmlns:p14="http://schemas.microsoft.com/office/powerpoint/2010/main" val="39302353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8E88516-CE7E-4F63-9308-C6DA6663D908}"/>
              </a:ext>
            </a:extLst>
          </p:cNvPr>
          <p:cNvSpPr>
            <a:spLocks noGrp="1"/>
          </p:cNvSpPr>
          <p:nvPr>
            <p:ph type="ctrTitle"/>
          </p:nvPr>
        </p:nvSpPr>
        <p:spPr/>
        <p:txBody>
          <a:bodyPr/>
          <a:lstStyle/>
          <a:p>
            <a:r>
              <a:rPr lang="pl-PL" dirty="0" err="1"/>
              <a:t>Naive</a:t>
            </a:r>
            <a:r>
              <a:rPr lang="pl-PL" dirty="0"/>
              <a:t> (?) Bayes</a:t>
            </a:r>
          </a:p>
        </p:txBody>
      </p:sp>
      <p:sp>
        <p:nvSpPr>
          <p:cNvPr id="3" name="Podtytuł 2">
            <a:extLst>
              <a:ext uri="{FF2B5EF4-FFF2-40B4-BE49-F238E27FC236}">
                <a16:creationId xmlns:a16="http://schemas.microsoft.com/office/drawing/2014/main" id="{5C098429-4D2C-4990-92FC-2E33A7F548A5}"/>
              </a:ext>
            </a:extLst>
          </p:cNvPr>
          <p:cNvSpPr>
            <a:spLocks noGrp="1"/>
          </p:cNvSpPr>
          <p:nvPr>
            <p:ph type="subTitle" idx="1"/>
          </p:nvPr>
        </p:nvSpPr>
        <p:spPr/>
        <p:txBody>
          <a:bodyPr/>
          <a:lstStyle/>
          <a:p>
            <a:r>
              <a:rPr lang="pl-PL" dirty="0" err="1"/>
              <a:t>Python</a:t>
            </a:r>
            <a:endParaRPr lang="pl-PL" dirty="0"/>
          </a:p>
          <a:p>
            <a:r>
              <a:rPr lang="pl-PL" dirty="0"/>
              <a:t>Wrocław, 2022</a:t>
            </a:r>
          </a:p>
        </p:txBody>
      </p:sp>
    </p:spTree>
    <p:extLst>
      <p:ext uri="{BB962C8B-B14F-4D97-AF65-F5344CB8AC3E}">
        <p14:creationId xmlns:p14="http://schemas.microsoft.com/office/powerpoint/2010/main" val="6670080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Quick</a:t>
            </a:r>
            <a:r>
              <a:rPr lang="pl-PL" dirty="0"/>
              <a:t> </a:t>
            </a:r>
            <a:r>
              <a:rPr lang="pl-PL" dirty="0" err="1"/>
              <a:t>question</a:t>
            </a:r>
            <a:endParaRPr lang="en-GB" dirty="0"/>
          </a:p>
        </p:txBody>
      </p:sp>
      <p:sp>
        <p:nvSpPr>
          <p:cNvPr id="3" name="Symbol zastępczy zawartości 2"/>
          <p:cNvSpPr>
            <a:spLocks noGrp="1"/>
          </p:cNvSpPr>
          <p:nvPr>
            <p:ph idx="1"/>
          </p:nvPr>
        </p:nvSpPr>
        <p:spPr/>
        <p:txBody>
          <a:bodyPr>
            <a:normAutofit/>
          </a:bodyPr>
          <a:lstStyle/>
          <a:p>
            <a:r>
              <a:rPr lang="pl-PL" sz="4000" dirty="0" err="1"/>
              <a:t>Runner</a:t>
            </a:r>
            <a:r>
              <a:rPr lang="pl-PL" sz="4000" dirty="0"/>
              <a:t> A won 6 Times on the </a:t>
            </a:r>
            <a:r>
              <a:rPr lang="pl-PL" sz="4000" dirty="0" err="1"/>
              <a:t>distance</a:t>
            </a:r>
            <a:r>
              <a:rPr lang="pl-PL" sz="4000" dirty="0"/>
              <a:t> of 400 m in </a:t>
            </a:r>
            <a:r>
              <a:rPr lang="pl-PL" sz="4000" dirty="0" err="1"/>
              <a:t>this</a:t>
            </a:r>
            <a:r>
              <a:rPr lang="pl-PL" sz="4000" dirty="0"/>
              <a:t> </a:t>
            </a:r>
            <a:r>
              <a:rPr lang="pl-PL" sz="4000" dirty="0" err="1"/>
              <a:t>season</a:t>
            </a:r>
            <a:r>
              <a:rPr lang="pl-PL" sz="4000" dirty="0"/>
              <a:t>, </a:t>
            </a:r>
            <a:r>
              <a:rPr lang="pl-PL" sz="4000" dirty="0" err="1"/>
              <a:t>while</a:t>
            </a:r>
            <a:r>
              <a:rPr lang="pl-PL" sz="4000" dirty="0"/>
              <a:t> </a:t>
            </a:r>
            <a:r>
              <a:rPr lang="pl-PL" sz="4000" dirty="0" err="1"/>
              <a:t>Runner</a:t>
            </a:r>
            <a:r>
              <a:rPr lang="pl-PL" sz="4000" dirty="0"/>
              <a:t> B won </a:t>
            </a:r>
            <a:r>
              <a:rPr lang="pl-PL" sz="4000" dirty="0" err="1"/>
              <a:t>only</a:t>
            </a:r>
            <a:r>
              <a:rPr lang="pl-PL" sz="4000" dirty="0"/>
              <a:t> 2 Times</a:t>
            </a:r>
          </a:p>
          <a:p>
            <a:endParaRPr lang="pl-PL" sz="4000" dirty="0"/>
          </a:p>
          <a:p>
            <a:r>
              <a:rPr lang="pl-PL" sz="4000" dirty="0" err="1"/>
              <a:t>Who</a:t>
            </a:r>
            <a:r>
              <a:rPr lang="pl-PL" sz="4000" dirty="0"/>
              <a:t> </a:t>
            </a:r>
            <a:r>
              <a:rPr lang="pl-PL" sz="4000" dirty="0" err="1"/>
              <a:t>is</a:t>
            </a:r>
            <a:r>
              <a:rPr lang="pl-PL" sz="4000" dirty="0"/>
              <a:t> </a:t>
            </a:r>
            <a:r>
              <a:rPr lang="pl-PL" sz="4000" dirty="0" err="1"/>
              <a:t>probable</a:t>
            </a:r>
            <a:r>
              <a:rPr lang="pl-PL" sz="4000" dirty="0"/>
              <a:t> </a:t>
            </a:r>
            <a:r>
              <a:rPr lang="pl-PL" sz="4000" dirty="0" err="1"/>
              <a:t>winner</a:t>
            </a:r>
            <a:r>
              <a:rPr lang="pl-PL" sz="4000" dirty="0"/>
              <a:t> of the </a:t>
            </a:r>
            <a:r>
              <a:rPr lang="pl-PL" sz="4000" dirty="0" err="1"/>
              <a:t>next</a:t>
            </a:r>
            <a:r>
              <a:rPr lang="pl-PL" sz="4000" dirty="0"/>
              <a:t> run?</a:t>
            </a:r>
            <a:endParaRPr lang="en-GB" sz="4000" dirty="0"/>
          </a:p>
        </p:txBody>
      </p:sp>
    </p:spTree>
    <p:extLst>
      <p:ext uri="{BB962C8B-B14F-4D97-AF65-F5344CB8AC3E}">
        <p14:creationId xmlns:p14="http://schemas.microsoft.com/office/powerpoint/2010/main" val="15179007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Quick</a:t>
            </a:r>
            <a:r>
              <a:rPr lang="pl-PL" dirty="0"/>
              <a:t> </a:t>
            </a:r>
            <a:r>
              <a:rPr lang="pl-PL" dirty="0" err="1"/>
              <a:t>question</a:t>
            </a:r>
            <a:endParaRPr lang="en-GB" dirty="0"/>
          </a:p>
        </p:txBody>
      </p:sp>
      <p:sp>
        <p:nvSpPr>
          <p:cNvPr id="3" name="Symbol zastępczy zawartości 2"/>
          <p:cNvSpPr>
            <a:spLocks noGrp="1"/>
          </p:cNvSpPr>
          <p:nvPr>
            <p:ph idx="1"/>
          </p:nvPr>
        </p:nvSpPr>
        <p:spPr/>
        <p:txBody>
          <a:bodyPr>
            <a:normAutofit/>
          </a:bodyPr>
          <a:lstStyle/>
          <a:p>
            <a:r>
              <a:rPr lang="pl-PL" sz="4000" dirty="0" err="1"/>
              <a:t>Runner</a:t>
            </a:r>
            <a:r>
              <a:rPr lang="pl-PL" sz="4000" dirty="0"/>
              <a:t> A won 6 Times on the </a:t>
            </a:r>
            <a:r>
              <a:rPr lang="pl-PL" sz="4000" dirty="0" err="1"/>
              <a:t>distance</a:t>
            </a:r>
            <a:r>
              <a:rPr lang="pl-PL" sz="4000" dirty="0"/>
              <a:t> of 400 m in </a:t>
            </a:r>
            <a:r>
              <a:rPr lang="pl-PL" sz="4000" dirty="0" err="1"/>
              <a:t>this</a:t>
            </a:r>
            <a:r>
              <a:rPr lang="pl-PL" sz="4000" dirty="0"/>
              <a:t> </a:t>
            </a:r>
            <a:r>
              <a:rPr lang="pl-PL" sz="4000" dirty="0" err="1"/>
              <a:t>season</a:t>
            </a:r>
            <a:r>
              <a:rPr lang="pl-PL" sz="4000" dirty="0"/>
              <a:t> (</a:t>
            </a:r>
            <a:r>
              <a:rPr lang="pl-PL" sz="4000" dirty="0" err="1"/>
              <a:t>including</a:t>
            </a:r>
            <a:r>
              <a:rPr lang="pl-PL" sz="4000" dirty="0"/>
              <a:t> 1 Time with </a:t>
            </a:r>
            <a:r>
              <a:rPr lang="pl-PL" sz="4000" dirty="0" err="1"/>
              <a:t>strong</a:t>
            </a:r>
            <a:r>
              <a:rPr lang="pl-PL" sz="4000" dirty="0"/>
              <a:t> wind), </a:t>
            </a:r>
            <a:r>
              <a:rPr lang="pl-PL" sz="4000" dirty="0" err="1"/>
              <a:t>while</a:t>
            </a:r>
            <a:r>
              <a:rPr lang="pl-PL" sz="4000" dirty="0"/>
              <a:t> </a:t>
            </a:r>
            <a:r>
              <a:rPr lang="pl-PL" sz="4000" dirty="0" err="1"/>
              <a:t>Runner</a:t>
            </a:r>
            <a:r>
              <a:rPr lang="pl-PL" sz="4000" dirty="0"/>
              <a:t> B won </a:t>
            </a:r>
            <a:r>
              <a:rPr lang="pl-PL" sz="4000" dirty="0" err="1"/>
              <a:t>only</a:t>
            </a:r>
            <a:r>
              <a:rPr lang="pl-PL" sz="4000" dirty="0"/>
              <a:t> 2 Times </a:t>
            </a:r>
            <a:r>
              <a:rPr lang="pl-PL" sz="4000" dirty="0" err="1"/>
              <a:t>both</a:t>
            </a:r>
            <a:r>
              <a:rPr lang="pl-PL" sz="4000" dirty="0"/>
              <a:t> in the stron wind.</a:t>
            </a:r>
          </a:p>
          <a:p>
            <a:endParaRPr lang="pl-PL" sz="4000" dirty="0"/>
          </a:p>
          <a:p>
            <a:r>
              <a:rPr lang="pl-PL" sz="4000" dirty="0" err="1"/>
              <a:t>Who</a:t>
            </a:r>
            <a:r>
              <a:rPr lang="pl-PL" sz="4000" dirty="0"/>
              <a:t> </a:t>
            </a:r>
            <a:r>
              <a:rPr lang="pl-PL" sz="4000" dirty="0" err="1"/>
              <a:t>is</a:t>
            </a:r>
            <a:r>
              <a:rPr lang="pl-PL" sz="4000" dirty="0"/>
              <a:t> </a:t>
            </a:r>
            <a:r>
              <a:rPr lang="pl-PL" sz="4000" dirty="0" err="1"/>
              <a:t>probable</a:t>
            </a:r>
            <a:r>
              <a:rPr lang="pl-PL" sz="4000" dirty="0"/>
              <a:t> </a:t>
            </a:r>
            <a:r>
              <a:rPr lang="pl-PL" sz="4000" dirty="0" err="1"/>
              <a:t>winner</a:t>
            </a:r>
            <a:r>
              <a:rPr lang="pl-PL" sz="4000" dirty="0"/>
              <a:t> of the </a:t>
            </a:r>
            <a:r>
              <a:rPr lang="pl-PL" sz="4000" dirty="0" err="1"/>
              <a:t>next</a:t>
            </a:r>
            <a:r>
              <a:rPr lang="pl-PL" sz="4000" dirty="0"/>
              <a:t> run </a:t>
            </a:r>
            <a:r>
              <a:rPr lang="pl-PL" sz="4000" dirty="0" err="1"/>
              <a:t>if</a:t>
            </a:r>
            <a:r>
              <a:rPr lang="pl-PL" sz="4000" dirty="0"/>
              <a:t> we </a:t>
            </a:r>
            <a:r>
              <a:rPr lang="pl-PL" sz="4000" dirty="0" err="1"/>
              <a:t>know</a:t>
            </a:r>
            <a:r>
              <a:rPr lang="pl-PL" sz="4000" dirty="0"/>
              <a:t> </a:t>
            </a:r>
            <a:r>
              <a:rPr lang="pl-PL" sz="4000" dirty="0" err="1"/>
              <a:t>that</a:t>
            </a:r>
            <a:r>
              <a:rPr lang="pl-PL" sz="4000" dirty="0"/>
              <a:t> </a:t>
            </a:r>
            <a:r>
              <a:rPr lang="pl-PL" sz="4000" dirty="0" err="1"/>
              <a:t>there</a:t>
            </a:r>
            <a:r>
              <a:rPr lang="pl-PL" sz="4000" dirty="0"/>
              <a:t> </a:t>
            </a:r>
            <a:r>
              <a:rPr lang="pl-PL" sz="4000" dirty="0" err="1"/>
              <a:t>will</a:t>
            </a:r>
            <a:r>
              <a:rPr lang="pl-PL" sz="4000" dirty="0"/>
              <a:t> be </a:t>
            </a:r>
            <a:r>
              <a:rPr lang="pl-PL" sz="4000" dirty="0" err="1"/>
              <a:t>strong</a:t>
            </a:r>
            <a:r>
              <a:rPr lang="pl-PL" sz="4000" dirty="0"/>
              <a:t> wind?</a:t>
            </a:r>
            <a:endParaRPr lang="en-GB" sz="4000" dirty="0"/>
          </a:p>
        </p:txBody>
      </p:sp>
    </p:spTree>
    <p:extLst>
      <p:ext uri="{BB962C8B-B14F-4D97-AF65-F5344CB8AC3E}">
        <p14:creationId xmlns:p14="http://schemas.microsoft.com/office/powerpoint/2010/main" val="4235223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4626611-0A1E-4634-BEE3-BF629F37A8AE}"/>
              </a:ext>
            </a:extLst>
          </p:cNvPr>
          <p:cNvSpPr>
            <a:spLocks noGrp="1"/>
          </p:cNvSpPr>
          <p:nvPr>
            <p:ph type="title"/>
          </p:nvPr>
        </p:nvSpPr>
        <p:spPr/>
        <p:txBody>
          <a:bodyPr/>
          <a:lstStyle/>
          <a:p>
            <a:r>
              <a:rPr lang="pl-PL" dirty="0" err="1"/>
              <a:t>Supervised</a:t>
            </a:r>
            <a:r>
              <a:rPr lang="pl-PL" dirty="0"/>
              <a:t> learning</a:t>
            </a:r>
          </a:p>
        </p:txBody>
      </p:sp>
      <p:sp>
        <p:nvSpPr>
          <p:cNvPr id="3" name="Symbol zastępczy zawartości 2">
            <a:extLst>
              <a:ext uri="{FF2B5EF4-FFF2-40B4-BE49-F238E27FC236}">
                <a16:creationId xmlns:a16="http://schemas.microsoft.com/office/drawing/2014/main" id="{D8C1E5C6-7E04-4732-9505-FED781406FAA}"/>
              </a:ext>
            </a:extLst>
          </p:cNvPr>
          <p:cNvSpPr>
            <a:spLocks noGrp="1"/>
          </p:cNvSpPr>
          <p:nvPr>
            <p:ph idx="1"/>
          </p:nvPr>
        </p:nvSpPr>
        <p:spPr>
          <a:xfrm>
            <a:off x="838200" y="1693863"/>
            <a:ext cx="11144250" cy="2730500"/>
          </a:xfrm>
        </p:spPr>
        <p:txBody>
          <a:bodyPr>
            <a:normAutofit/>
          </a:bodyPr>
          <a:lstStyle/>
          <a:p>
            <a:pPr marL="0" indent="0" algn="just">
              <a:buNone/>
            </a:pPr>
            <a:r>
              <a:rPr lang="en-US" b="0" i="1" dirty="0">
                <a:solidFill>
                  <a:srgbClr val="292929"/>
                </a:solidFill>
                <a:effectLst/>
                <a:latin typeface="charter"/>
              </a:rPr>
              <a:t>Supervised learning algorithms try to model relationships and dependencies between the target prediction output and the input features such that we can </a:t>
            </a:r>
            <a:r>
              <a:rPr lang="en-US" b="1" i="1" dirty="0">
                <a:solidFill>
                  <a:srgbClr val="292929"/>
                </a:solidFill>
                <a:effectLst/>
                <a:latin typeface="charter"/>
              </a:rPr>
              <a:t>predict the output values for new data based on those relationships which it learned from the previous data sets.</a:t>
            </a:r>
          </a:p>
          <a:p>
            <a:endParaRPr lang="pl-PL" dirty="0"/>
          </a:p>
        </p:txBody>
      </p:sp>
      <p:sp>
        <p:nvSpPr>
          <p:cNvPr id="4" name="pole tekstowe 3">
            <a:extLst>
              <a:ext uri="{FF2B5EF4-FFF2-40B4-BE49-F238E27FC236}">
                <a16:creationId xmlns:a16="http://schemas.microsoft.com/office/drawing/2014/main" id="{28069030-BEDC-4BDD-BE3C-CA64C472C0E5}"/>
              </a:ext>
            </a:extLst>
          </p:cNvPr>
          <p:cNvSpPr txBox="1"/>
          <p:nvPr/>
        </p:nvSpPr>
        <p:spPr>
          <a:xfrm>
            <a:off x="838200" y="3768308"/>
            <a:ext cx="8839200" cy="2123658"/>
          </a:xfrm>
          <a:prstGeom prst="rect">
            <a:avLst/>
          </a:prstGeom>
          <a:noFill/>
        </p:spPr>
        <p:txBody>
          <a:bodyPr wrap="square" rtlCol="0">
            <a:spAutoFit/>
          </a:bodyPr>
          <a:lstStyle/>
          <a:p>
            <a:pPr marL="571500" indent="-571500">
              <a:buFont typeface="Wingdings" panose="05000000000000000000" pitchFamily="2" charset="2"/>
              <a:buChar char="§"/>
            </a:pPr>
            <a:r>
              <a:rPr lang="pl-PL" sz="4400" dirty="0" err="1"/>
              <a:t>predictions</a:t>
            </a:r>
            <a:endParaRPr lang="pl-PL" sz="4400" dirty="0"/>
          </a:p>
          <a:p>
            <a:pPr marL="571500" indent="-571500">
              <a:buFont typeface="Wingdings" panose="05000000000000000000" pitchFamily="2" charset="2"/>
              <a:buChar char="§"/>
            </a:pPr>
            <a:r>
              <a:rPr lang="pl-PL" sz="4400" dirty="0"/>
              <a:t>data </a:t>
            </a:r>
            <a:r>
              <a:rPr lang="pl-PL" sz="4400" dirty="0" err="1"/>
              <a:t>is</a:t>
            </a:r>
            <a:r>
              <a:rPr lang="pl-PL" sz="4400" dirty="0"/>
              <a:t> </a:t>
            </a:r>
            <a:r>
              <a:rPr lang="pl-PL" sz="4400" dirty="0" err="1"/>
              <a:t>labeled</a:t>
            </a:r>
            <a:endParaRPr lang="pl-PL" sz="4400" dirty="0"/>
          </a:p>
          <a:p>
            <a:pPr marL="571500" indent="-571500">
              <a:buFont typeface="Wingdings" panose="05000000000000000000" pitchFamily="2" charset="2"/>
              <a:buChar char="§"/>
            </a:pPr>
            <a:r>
              <a:rPr lang="pl-PL" sz="4400" dirty="0" err="1"/>
              <a:t>regression</a:t>
            </a:r>
            <a:r>
              <a:rPr lang="pl-PL" sz="4400" dirty="0"/>
              <a:t> </a:t>
            </a:r>
            <a:r>
              <a:rPr lang="pl-PL" sz="4400" dirty="0" err="1"/>
              <a:t>or</a:t>
            </a:r>
            <a:r>
              <a:rPr lang="pl-PL" sz="4400" dirty="0"/>
              <a:t> </a:t>
            </a:r>
            <a:r>
              <a:rPr lang="pl-PL" sz="4400" dirty="0" err="1"/>
              <a:t>classification</a:t>
            </a:r>
            <a:endParaRPr lang="pl-PL" sz="4400" dirty="0"/>
          </a:p>
        </p:txBody>
      </p:sp>
      <p:sp>
        <p:nvSpPr>
          <p:cNvPr id="5" name="AutoShape 2" descr="uncaptcha łamie recaptcha - Aktualności - Forum SEO - PiO - Pozycjonowanie  i Optymalizacja"/>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Obraz 5"/>
          <p:cNvPicPr>
            <a:picLocks noChangeAspect="1"/>
          </p:cNvPicPr>
          <p:nvPr/>
        </p:nvPicPr>
        <p:blipFill>
          <a:blip r:embed="rId2"/>
          <a:stretch>
            <a:fillRect/>
          </a:stretch>
        </p:blipFill>
        <p:spPr>
          <a:xfrm>
            <a:off x="3914470" y="290074"/>
            <a:ext cx="4363059" cy="6277851"/>
          </a:xfrm>
          <a:prstGeom prst="rect">
            <a:avLst/>
          </a:prstGeom>
        </p:spPr>
      </p:pic>
    </p:spTree>
    <p:extLst>
      <p:ext uri="{BB962C8B-B14F-4D97-AF65-F5344CB8AC3E}">
        <p14:creationId xmlns:p14="http://schemas.microsoft.com/office/powerpoint/2010/main" val="36066158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4098" name="Picture 2" descr="conditional probabi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525" y="1130597"/>
            <a:ext cx="7019925" cy="4596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4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yes' rule with a simple and practical example | by Tirthajyoti Sarkar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175" y="622300"/>
            <a:ext cx="7424317" cy="534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5876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2050" name="Picture 2" descr="Bayesian Statistics Explained in Simple English For Begin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77" y="242887"/>
            <a:ext cx="7777421" cy="637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821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raz 6"/>
          <p:cNvPicPr>
            <a:picLocks noChangeAspect="1"/>
          </p:cNvPicPr>
          <p:nvPr/>
        </p:nvPicPr>
        <p:blipFill>
          <a:blip r:embed="rId2"/>
          <a:stretch>
            <a:fillRect/>
          </a:stretch>
        </p:blipFill>
        <p:spPr>
          <a:xfrm>
            <a:off x="1347125" y="518706"/>
            <a:ext cx="9497750" cy="5820587"/>
          </a:xfrm>
          <a:prstGeom prst="rect">
            <a:avLst/>
          </a:prstGeom>
        </p:spPr>
      </p:pic>
    </p:spTree>
    <p:extLst>
      <p:ext uri="{BB962C8B-B14F-4D97-AF65-F5344CB8AC3E}">
        <p14:creationId xmlns:p14="http://schemas.microsoft.com/office/powerpoint/2010/main" val="27672614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What</a:t>
            </a:r>
            <a:r>
              <a:rPr lang="pl-PL" dirty="0"/>
              <a:t> </a:t>
            </a:r>
            <a:r>
              <a:rPr lang="pl-PL" dirty="0" err="1"/>
              <a:t>if</a:t>
            </a:r>
            <a:r>
              <a:rPr lang="pl-PL" dirty="0"/>
              <a:t> we </a:t>
            </a:r>
            <a:r>
              <a:rPr lang="pl-PL" dirty="0" err="1"/>
              <a:t>have</a:t>
            </a:r>
            <a:r>
              <a:rPr lang="pl-PL" dirty="0"/>
              <a:t> </a:t>
            </a:r>
            <a:r>
              <a:rPr lang="pl-PL" dirty="0" err="1"/>
              <a:t>more</a:t>
            </a:r>
            <a:r>
              <a:rPr lang="pl-PL" dirty="0"/>
              <a:t> </a:t>
            </a:r>
            <a:r>
              <a:rPr lang="pl-PL" dirty="0" err="1"/>
              <a:t>than</a:t>
            </a:r>
            <a:r>
              <a:rPr lang="pl-PL" dirty="0"/>
              <a:t> one </a:t>
            </a:r>
            <a:r>
              <a:rPr lang="pl-PL" dirty="0" err="1"/>
              <a:t>variable</a:t>
            </a:r>
            <a:r>
              <a:rPr lang="pl-PL" dirty="0"/>
              <a:t>?</a:t>
            </a:r>
            <a:endParaRPr lang="en-GB" dirty="0"/>
          </a:p>
        </p:txBody>
      </p:sp>
      <p:pic>
        <p:nvPicPr>
          <p:cNvPr id="5122" name="Picture 2" descr="How Naive Bayes Algorithm Works? (with example and full code) | 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894" y="1690688"/>
            <a:ext cx="9320212" cy="4652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547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8194" name="Picture 2" descr="https://www.machinelearningplus.com/wp-content/uploads/2018/11/04_naive_bayes_interpretation_new-1024x5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2" y="525689"/>
            <a:ext cx="10810875" cy="5806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1501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Naive</a:t>
            </a:r>
            <a:r>
              <a:rPr lang="pl-PL" dirty="0"/>
              <a:t> Bayes </a:t>
            </a:r>
            <a:r>
              <a:rPr lang="pl-PL" dirty="0" err="1"/>
              <a:t>Classifier</a:t>
            </a:r>
            <a:endParaRPr lang="en-GB" dirty="0"/>
          </a:p>
        </p:txBody>
      </p:sp>
      <p:pic>
        <p:nvPicPr>
          <p:cNvPr id="6146" name="Picture 2" descr="Naive Bayes Classification using Scikit-learn - DataCamp | Naive, Sentiment  analysis, Logistic 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075" y="1401762"/>
            <a:ext cx="7010400" cy="525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2663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GB"/>
          </a:p>
        </p:txBody>
      </p:sp>
      <p:sp>
        <p:nvSpPr>
          <p:cNvPr id="3" name="Symbol zastępczy zawartości 2"/>
          <p:cNvSpPr>
            <a:spLocks noGrp="1"/>
          </p:cNvSpPr>
          <p:nvPr>
            <p:ph idx="1"/>
          </p:nvPr>
        </p:nvSpPr>
        <p:spPr/>
        <p:txBody>
          <a:bodyPr/>
          <a:lstStyle/>
          <a:p>
            <a:endParaRPr lang="en-GB"/>
          </a:p>
        </p:txBody>
      </p:sp>
      <p:pic>
        <p:nvPicPr>
          <p:cNvPr id="4" name="Obraz 3"/>
          <p:cNvPicPr>
            <a:picLocks noChangeAspect="1"/>
          </p:cNvPicPr>
          <p:nvPr/>
        </p:nvPicPr>
        <p:blipFill>
          <a:blip r:embed="rId2"/>
          <a:stretch>
            <a:fillRect/>
          </a:stretch>
        </p:blipFill>
        <p:spPr>
          <a:xfrm>
            <a:off x="934529" y="365125"/>
            <a:ext cx="10419271" cy="5192704"/>
          </a:xfrm>
          <a:prstGeom prst="rect">
            <a:avLst/>
          </a:prstGeom>
        </p:spPr>
      </p:pic>
    </p:spTree>
    <p:extLst>
      <p:ext uri="{BB962C8B-B14F-4D97-AF65-F5344CB8AC3E}">
        <p14:creationId xmlns:p14="http://schemas.microsoft.com/office/powerpoint/2010/main" val="30542671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p:cNvSpPr/>
          <p:nvPr/>
        </p:nvSpPr>
        <p:spPr>
          <a:xfrm>
            <a:off x="381000" y="880238"/>
            <a:ext cx="11404600" cy="4739759"/>
          </a:xfrm>
          <a:prstGeom prst="rect">
            <a:avLst/>
          </a:prstGeom>
        </p:spPr>
        <p:txBody>
          <a:bodyPr wrap="square">
            <a:spAutoFit/>
          </a:bodyPr>
          <a:lstStyle/>
          <a:p>
            <a:pPr algn="ctr"/>
            <a:r>
              <a:rPr lang="en-GB" sz="3200" b="1" u="sng" dirty="0">
                <a:solidFill>
                  <a:srgbClr val="000000"/>
                </a:solidFill>
                <a:latin typeface="roboto"/>
              </a:rPr>
              <a:t>Applications of Naive Bayes Algorithms</a:t>
            </a:r>
            <a:endParaRPr lang="en-GB" sz="3200" dirty="0">
              <a:solidFill>
                <a:srgbClr val="000000"/>
              </a:solidFill>
              <a:latin typeface="roboto"/>
            </a:endParaRPr>
          </a:p>
          <a:p>
            <a:r>
              <a:rPr lang="en-GB" dirty="0">
                <a:solidFill>
                  <a:srgbClr val="000000"/>
                </a:solidFill>
                <a:latin typeface="roboto"/>
              </a:rPr>
              <a:t> </a:t>
            </a:r>
          </a:p>
          <a:p>
            <a:pPr>
              <a:lnSpc>
                <a:spcPct val="150000"/>
              </a:lnSpc>
              <a:buFont typeface="Arial" panose="020B0604020202020204" pitchFamily="34" charset="0"/>
              <a:buChar char="•"/>
            </a:pPr>
            <a:r>
              <a:rPr lang="en-GB" sz="2400" b="1" dirty="0">
                <a:solidFill>
                  <a:srgbClr val="000000"/>
                </a:solidFill>
                <a:latin typeface="roboto"/>
              </a:rPr>
              <a:t>Real-time Prediction:  </a:t>
            </a:r>
            <a:r>
              <a:rPr lang="en-GB" sz="2400" dirty="0">
                <a:solidFill>
                  <a:srgbClr val="000000"/>
                </a:solidFill>
                <a:latin typeface="roboto"/>
              </a:rPr>
              <a:t>Being a fast learning algorithm can be used to make predictions in real-time as well.</a:t>
            </a:r>
          </a:p>
          <a:p>
            <a:pPr>
              <a:lnSpc>
                <a:spcPct val="150000"/>
              </a:lnSpc>
              <a:buFont typeface="Arial" panose="020B0604020202020204" pitchFamily="34" charset="0"/>
              <a:buChar char="•"/>
            </a:pPr>
            <a:r>
              <a:rPr lang="en-GB" sz="2400" b="1" dirty="0" err="1">
                <a:solidFill>
                  <a:srgbClr val="000000"/>
                </a:solidFill>
                <a:latin typeface="roboto"/>
              </a:rPr>
              <a:t>MultiClass</a:t>
            </a:r>
            <a:r>
              <a:rPr lang="en-GB" sz="2400" b="1" dirty="0">
                <a:solidFill>
                  <a:srgbClr val="000000"/>
                </a:solidFill>
                <a:latin typeface="roboto"/>
              </a:rPr>
              <a:t> Classification:  </a:t>
            </a:r>
            <a:r>
              <a:rPr lang="en-GB" sz="2400" dirty="0">
                <a:solidFill>
                  <a:srgbClr val="000000"/>
                </a:solidFill>
                <a:latin typeface="roboto"/>
              </a:rPr>
              <a:t>It can be used for multi-class classification problems also.</a:t>
            </a:r>
          </a:p>
          <a:p>
            <a:pPr>
              <a:lnSpc>
                <a:spcPct val="150000"/>
              </a:lnSpc>
              <a:buFont typeface="Arial" panose="020B0604020202020204" pitchFamily="34" charset="0"/>
              <a:buChar char="•"/>
            </a:pPr>
            <a:r>
              <a:rPr lang="en-GB" sz="2400" b="1" dirty="0">
                <a:solidFill>
                  <a:srgbClr val="000000"/>
                </a:solidFill>
                <a:latin typeface="roboto"/>
              </a:rPr>
              <a:t>Text Classification: </a:t>
            </a:r>
            <a:r>
              <a:rPr lang="en-GB" sz="2400" dirty="0">
                <a:solidFill>
                  <a:srgbClr val="000000"/>
                </a:solidFill>
                <a:latin typeface="roboto"/>
              </a:rPr>
              <a:t>As it has shown good results in predicting multi-class classification so it has more success rates compared to all other algorithms. As a result, it is majorly used in </a:t>
            </a:r>
            <a:r>
              <a:rPr lang="en-GB" sz="2400" dirty="0">
                <a:latin typeface="roboto"/>
              </a:rPr>
              <a:t>sentiment analysis</a:t>
            </a:r>
            <a:r>
              <a:rPr lang="en-GB" sz="2400" dirty="0">
                <a:solidFill>
                  <a:srgbClr val="000000"/>
                </a:solidFill>
                <a:latin typeface="roboto"/>
              </a:rPr>
              <a:t> &amp; spam detection.</a:t>
            </a:r>
            <a:endParaRPr lang="en-GB" sz="2400" b="0" i="0" dirty="0">
              <a:solidFill>
                <a:srgbClr val="000000"/>
              </a:solidFill>
              <a:effectLst/>
              <a:latin typeface="roboto"/>
            </a:endParaRPr>
          </a:p>
        </p:txBody>
      </p:sp>
    </p:spTree>
    <p:extLst>
      <p:ext uri="{BB962C8B-B14F-4D97-AF65-F5344CB8AC3E}">
        <p14:creationId xmlns:p14="http://schemas.microsoft.com/office/powerpoint/2010/main" val="2825063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Confusion</a:t>
            </a:r>
            <a:r>
              <a:rPr lang="pl-PL" dirty="0"/>
              <a:t> matrix</a:t>
            </a:r>
            <a:endParaRPr lang="en-GB" dirty="0"/>
          </a:p>
        </p:txBody>
      </p:sp>
      <p:pic>
        <p:nvPicPr>
          <p:cNvPr id="7170" name="Picture 2" descr="Confusion Matrix in Machine Learning | by Amit Chauhan | Analytics Vidhya |  Medium"/>
          <p:cNvPicPr>
            <a:picLocks noChangeAspect="1" noChangeArrowheads="1"/>
          </p:cNvPicPr>
          <p:nvPr/>
        </p:nvPicPr>
        <p:blipFill rotWithShape="1">
          <a:blip r:embed="rId2">
            <a:extLst>
              <a:ext uri="{28A0092B-C50C-407E-A947-70E740481C1C}">
                <a14:useLocalDpi xmlns:a14="http://schemas.microsoft.com/office/drawing/2010/main" val="0"/>
              </a:ext>
            </a:extLst>
          </a:blip>
          <a:srcRect t="15432"/>
          <a:stretch/>
        </p:blipFill>
        <p:spPr bwMode="auto">
          <a:xfrm>
            <a:off x="1219201" y="1422400"/>
            <a:ext cx="9486900" cy="5340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328874"/>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8867</TotalTime>
  <Words>2231</Words>
  <Application>Microsoft Office PowerPoint</Application>
  <PresentationFormat>Panoramiczny</PresentationFormat>
  <Paragraphs>305</Paragraphs>
  <Slides>148</Slides>
  <Notes>0</Notes>
  <HiddenSlides>1</HiddenSlides>
  <MMClips>0</MMClips>
  <ScaleCrop>false</ScaleCrop>
  <HeadingPairs>
    <vt:vector size="4" baseType="variant">
      <vt:variant>
        <vt:lpstr>Motyw</vt:lpstr>
      </vt:variant>
      <vt:variant>
        <vt:i4>1</vt:i4>
      </vt:variant>
      <vt:variant>
        <vt:lpstr>Tytuły slajdów</vt:lpstr>
      </vt:variant>
      <vt:variant>
        <vt:i4>148</vt:i4>
      </vt:variant>
    </vt:vector>
  </HeadingPairs>
  <TitlesOfParts>
    <vt:vector size="149" baseType="lpstr">
      <vt:lpstr>Motyw pakietu Office</vt:lpstr>
      <vt:lpstr>Introduction to machine learning</vt:lpstr>
      <vt:lpstr>Prezentacja programu PowerPoint</vt:lpstr>
      <vt:lpstr>Prezentacja programu PowerPoint</vt:lpstr>
      <vt:lpstr>Supervised learning</vt:lpstr>
      <vt:lpstr>Prezentacja programu PowerPoint</vt:lpstr>
      <vt:lpstr>Prezentacja programu PowerPoint</vt:lpstr>
      <vt:lpstr>Prezentacja programu PowerPoint</vt:lpstr>
      <vt:lpstr>Prezentacja programu PowerPoint</vt:lpstr>
      <vt:lpstr>Supervised learning</vt:lpstr>
      <vt:lpstr>Supervised learning</vt:lpstr>
      <vt:lpstr>Supervised learning</vt:lpstr>
      <vt:lpstr>Neural Networks</vt:lpstr>
      <vt:lpstr>K – Nearest Neighbours</vt:lpstr>
      <vt:lpstr>Unsupervised learning</vt:lpstr>
      <vt:lpstr>Prezentacja programu PowerPoint</vt:lpstr>
      <vt:lpstr>Prezentacja programu PowerPoint</vt:lpstr>
      <vt:lpstr>Unsupervised learning</vt:lpstr>
      <vt:lpstr>Semi-supervised learning</vt:lpstr>
      <vt:lpstr>Prezentacja programu PowerPoint</vt:lpstr>
      <vt:lpstr>Prezentacja programu PowerPoint</vt:lpstr>
      <vt:lpstr>Prezentacja programu PowerPoint</vt:lpstr>
      <vt:lpstr>Basic vocabulary</vt:lpstr>
      <vt:lpstr>Exemplary applications</vt:lpstr>
      <vt:lpstr>Linear Regression</vt:lpstr>
      <vt:lpstr>Prezentacja programu PowerPoint</vt:lpstr>
      <vt:lpstr>Linear regression in machine learning</vt:lpstr>
      <vt:lpstr>Simple regression</vt:lpstr>
      <vt:lpstr>Overfitting</vt:lpstr>
      <vt:lpstr>Multilinear regression</vt:lpstr>
      <vt:lpstr>Simple regression</vt:lpstr>
      <vt:lpstr>Coefficient of determination - R^2</vt:lpstr>
      <vt:lpstr>Coefficient of determination - R^2</vt:lpstr>
      <vt:lpstr>Conditions for linear regression</vt:lpstr>
      <vt:lpstr>normalization   vs   standarization</vt:lpstr>
      <vt:lpstr>Gaussian distribution</vt:lpstr>
      <vt:lpstr>Kinds of distribution</vt:lpstr>
      <vt:lpstr>Distribution ?</vt:lpstr>
      <vt:lpstr>Traps of linear regression</vt:lpstr>
      <vt:lpstr>Other prediction methods</vt:lpstr>
      <vt:lpstr>Importing data example</vt:lpstr>
      <vt:lpstr>Importing data example</vt:lpstr>
      <vt:lpstr>Linear regression – sklearn</vt:lpstr>
      <vt:lpstr>Linear regression – sklearn</vt:lpstr>
      <vt:lpstr>Zbiór danych</vt:lpstr>
      <vt:lpstr>Decision trees</vt:lpstr>
      <vt:lpstr>Prezentacja programu PowerPoint</vt:lpstr>
      <vt:lpstr>Prezentacja programu PowerPoint</vt:lpstr>
      <vt:lpstr>Prezentacja programu PowerPoint</vt:lpstr>
      <vt:lpstr>What are decision trees?</vt:lpstr>
      <vt:lpstr>Prezentacja programu PowerPoint</vt:lpstr>
      <vt:lpstr>How to build a tree</vt:lpstr>
      <vt:lpstr>Exemplary problem – prediction of heart disease</vt:lpstr>
      <vt:lpstr>How different features answer to the question</vt:lpstr>
      <vt:lpstr>Gini impurity score</vt:lpstr>
      <vt:lpstr>How different features answer to the question</vt:lpstr>
      <vt:lpstr>CART-Classification and Regression Trees</vt:lpstr>
      <vt:lpstr>CART-Classification and Regression Trees</vt:lpstr>
      <vt:lpstr>Prezentacja programu PowerPoint</vt:lpstr>
      <vt:lpstr>Prezentacja programu PowerPoint</vt:lpstr>
      <vt:lpstr>Entropy</vt:lpstr>
      <vt:lpstr>Examples</vt:lpstr>
      <vt:lpstr>Examples</vt:lpstr>
      <vt:lpstr>Examples</vt:lpstr>
      <vt:lpstr>Prezentacja programu PowerPoint</vt:lpstr>
      <vt:lpstr>Prezentacja programu PowerPoint</vt:lpstr>
      <vt:lpstr>What is a gain in this situation</vt:lpstr>
      <vt:lpstr>Prezentacja programu PowerPoint</vt:lpstr>
      <vt:lpstr>K-means clustering</vt:lpstr>
      <vt:lpstr>Prezentacja programu PowerPoint</vt:lpstr>
      <vt:lpstr>Prezentacja programu PowerPoint</vt:lpstr>
      <vt:lpstr>Clustering</vt:lpstr>
      <vt:lpstr>Centroid</vt:lpstr>
      <vt:lpstr>K-means clustering</vt:lpstr>
      <vt:lpstr>K-means clustering</vt:lpstr>
      <vt:lpstr>Prezentacja programu PowerPoint</vt:lpstr>
      <vt:lpstr>How good is clustering?   How to choose number of clusters</vt:lpstr>
      <vt:lpstr>Prezentacja programu PowerPoint</vt:lpstr>
      <vt:lpstr>Elbow method</vt:lpstr>
      <vt:lpstr>Elbow method – possible problems</vt:lpstr>
      <vt:lpstr>Silhoutte</vt:lpstr>
      <vt:lpstr>Silhoutte</vt:lpstr>
      <vt:lpstr>Silhoutte</vt:lpstr>
      <vt:lpstr>Silhoutte</vt:lpstr>
      <vt:lpstr>Other methods…</vt:lpstr>
      <vt:lpstr>K-means clustering - problems</vt:lpstr>
      <vt:lpstr>Prezentacja programu PowerPoint</vt:lpstr>
      <vt:lpstr>Naive (?) Bayes</vt:lpstr>
      <vt:lpstr>Quick question</vt:lpstr>
      <vt:lpstr>Quick question</vt:lpstr>
      <vt:lpstr>Prezentacja programu PowerPoint</vt:lpstr>
      <vt:lpstr>Prezentacja programu PowerPoint</vt:lpstr>
      <vt:lpstr>Prezentacja programu PowerPoint</vt:lpstr>
      <vt:lpstr>Prezentacja programu PowerPoint</vt:lpstr>
      <vt:lpstr>What if we have more than one variable?</vt:lpstr>
      <vt:lpstr>Prezentacja programu PowerPoint</vt:lpstr>
      <vt:lpstr>Naive Bayes Classifier</vt:lpstr>
      <vt:lpstr>Prezentacja programu PowerPoint</vt:lpstr>
      <vt:lpstr>Prezentacja programu PowerPoint</vt:lpstr>
      <vt:lpstr>Confusion matrix</vt:lpstr>
      <vt:lpstr>Prezentacja programu PowerPoint</vt:lpstr>
      <vt:lpstr>Confusion matrix</vt:lpstr>
      <vt:lpstr>Other concept than accuracy</vt:lpstr>
      <vt:lpstr>Gaussian vs Bernoulli vs Multinomial</vt:lpstr>
      <vt:lpstr>Gaussian vs Bernoulli vs Multinomial</vt:lpstr>
      <vt:lpstr>Classification</vt:lpstr>
      <vt:lpstr>Naive Bayes – text classification</vt:lpstr>
      <vt:lpstr>Possible problems</vt:lpstr>
      <vt:lpstr>Possible problems</vt:lpstr>
      <vt:lpstr>Prezentacja programu PowerPoint</vt:lpstr>
      <vt:lpstr>Neural networks</vt:lpstr>
      <vt:lpstr>Prezentacja programu PowerPoint</vt:lpstr>
      <vt:lpstr>Prezentacja programu PowerPoint</vt:lpstr>
      <vt:lpstr>Prezentacja programu PowerPoint</vt:lpstr>
      <vt:lpstr>Artificial neuron</vt:lpstr>
      <vt:lpstr>Prezentacja programu PowerPoint</vt:lpstr>
      <vt:lpstr>Prezentacja programu PowerPoint</vt:lpstr>
      <vt:lpstr>History of neural networks</vt:lpstr>
      <vt:lpstr>Prezentacja programu PowerPoint</vt:lpstr>
      <vt:lpstr>Activation function</vt:lpstr>
      <vt:lpstr>Prezentacja programu PowerPoint</vt:lpstr>
      <vt:lpstr>Activation function</vt:lpstr>
      <vt:lpstr>Sigmoid activation function</vt:lpstr>
      <vt:lpstr>TanH     ReLu</vt:lpstr>
      <vt:lpstr>Prezentacja programu PowerPoint</vt:lpstr>
      <vt:lpstr>Softmax</vt:lpstr>
      <vt:lpstr>Loss function</vt:lpstr>
      <vt:lpstr>Prezentacja programu PowerPoint</vt:lpstr>
      <vt:lpstr>Prezentacja programu PowerPoint</vt:lpstr>
      <vt:lpstr>Prezentacja programu PowerPoint</vt:lpstr>
      <vt:lpstr>Gradient Descent</vt:lpstr>
      <vt:lpstr>Gradient Descent</vt:lpstr>
      <vt:lpstr>Gradient Descent</vt:lpstr>
      <vt:lpstr>Gradient Descent</vt:lpstr>
      <vt:lpstr>Backpropagation</vt:lpstr>
      <vt:lpstr>Kinds of ANN</vt:lpstr>
      <vt:lpstr>Why dense neural network can be not sufficient?</vt:lpstr>
      <vt:lpstr>Why dense neural network can be not sufficient?</vt:lpstr>
      <vt:lpstr>Prezentacja programu PowerPoint</vt:lpstr>
      <vt:lpstr>Negative</vt:lpstr>
      <vt:lpstr>Prezentacja programu PowerPoint</vt:lpstr>
      <vt:lpstr>Prezentacja programu PowerPoint</vt:lpstr>
      <vt:lpstr>Prezentacja programu PowerPoint</vt:lpstr>
      <vt:lpstr>Stride</vt:lpstr>
      <vt:lpstr>„Same” padding</vt:lpstr>
      <vt:lpstr>Convolutional neural network (CNN)</vt:lpstr>
      <vt:lpstr>Pooling layer</vt:lpstr>
      <vt:lpstr>Dropout layer </vt:lpstr>
      <vt:lpstr>Metrics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Michał Smolnicki</dc:creator>
  <cp:lastModifiedBy>Michał Smolnicki</cp:lastModifiedBy>
  <cp:revision>75</cp:revision>
  <dcterms:created xsi:type="dcterms:W3CDTF">2022-02-17T14:27:14Z</dcterms:created>
  <dcterms:modified xsi:type="dcterms:W3CDTF">2023-03-17T10:33:28Z</dcterms:modified>
</cp:coreProperties>
</file>